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9" r:id="rId2"/>
    <p:sldId id="271" r:id="rId3"/>
    <p:sldId id="266" r:id="rId4"/>
    <p:sldId id="267" r:id="rId5"/>
    <p:sldId id="273" r:id="rId6"/>
    <p:sldId id="272" r:id="rId7"/>
    <p:sldId id="268" r:id="rId8"/>
    <p:sldId id="269" r:id="rId9"/>
    <p:sldId id="274" r:id="rId10"/>
    <p:sldId id="270" r:id="rId11"/>
    <p:sldId id="298" r:id="rId12"/>
    <p:sldId id="299" r:id="rId13"/>
    <p:sldId id="300" r:id="rId14"/>
    <p:sldId id="283" r:id="rId15"/>
    <p:sldId id="284" r:id="rId16"/>
    <p:sldId id="286" r:id="rId17"/>
    <p:sldId id="290" r:id="rId18"/>
    <p:sldId id="296" r:id="rId19"/>
    <p:sldId id="291" r:id="rId20"/>
    <p:sldId id="297" r:id="rId21"/>
    <p:sldId id="279" r:id="rId22"/>
    <p:sldId id="301" r:id="rId23"/>
    <p:sldId id="302" r:id="rId24"/>
    <p:sldId id="303" r:id="rId25"/>
    <p:sldId id="280" r:id="rId26"/>
    <p:sldId id="277" r:id="rId27"/>
    <p:sldId id="282" r:id="rId28"/>
    <p:sldId id="278" r:id="rId29"/>
    <p:sldId id="285" r:id="rId30"/>
    <p:sldId id="304" r:id="rId31"/>
    <p:sldId id="305" r:id="rId32"/>
    <p:sldId id="306" r:id="rId33"/>
    <p:sldId id="292" r:id="rId34"/>
    <p:sldId id="307" r:id="rId35"/>
    <p:sldId id="311" r:id="rId36"/>
    <p:sldId id="312" r:id="rId37"/>
    <p:sldId id="276" r:id="rId38"/>
    <p:sldId id="308" r:id="rId39"/>
    <p:sldId id="288" r:id="rId40"/>
    <p:sldId id="313" r:id="rId41"/>
    <p:sldId id="309" r:id="rId42"/>
    <p:sldId id="310" r:id="rId43"/>
    <p:sldId id="289" r:id="rId44"/>
    <p:sldId id="314" r:id="rId45"/>
    <p:sldId id="315" r:id="rId46"/>
    <p:sldId id="316" r:id="rId47"/>
    <p:sldId id="317" r:id="rId48"/>
    <p:sldId id="318" r:id="rId49"/>
    <p:sldId id="319" r:id="rId50"/>
  </p:sldIdLst>
  <p:sldSz cx="12192000" cy="6858000"/>
  <p:notesSz cx="6858000" cy="9144000"/>
  <p:defaultTextStyle>
    <a:defPPr>
      <a:defRPr lang="vi-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63621D8-DB2F-4C54-A83E-9D0593435188}" v="34" dt="2023-07-05T01:39:21.503"/>
  </p1510:revLst>
</p1510:revInfo>
</file>

<file path=ppt/tableStyles.xml><?xml version="1.0" encoding="utf-8"?>
<a:tblStyleLst xmlns:a="http://schemas.openxmlformats.org/drawingml/2006/main" def="{5C22544A-7EE6-4342-B048-85BDC9FD1C3A}">
  <a:tblStyle styleId="{5C22544A-7EE6-4342-B048-85BDC9FD1C3A}" styleName="Kiểu Trung bình 2 - Màu chủ đề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4" d="100"/>
          <a:sy n="114" d="100"/>
        </p:scale>
        <p:origin x="414"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microsoft.com/office/2015/10/relationships/revisionInfo" Target="revisionInfo.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RAN QUANG MINH 20181659" userId="cf837aa5-6d68-4b63-997d-186bdfcbe6bf" providerId="ADAL" clId="{963621D8-DB2F-4C54-A83E-9D0593435188}"/>
    <pc:docChg chg="undo redo custSel addSld modSld sldOrd">
      <pc:chgData name="TRAN QUANG MINH 20181659" userId="cf837aa5-6d68-4b63-997d-186bdfcbe6bf" providerId="ADAL" clId="{963621D8-DB2F-4C54-A83E-9D0593435188}" dt="2023-07-05T02:16:53.931" v="1224" actId="1076"/>
      <pc:docMkLst>
        <pc:docMk/>
      </pc:docMkLst>
      <pc:sldChg chg="addSp delSp mod">
        <pc:chgData name="TRAN QUANG MINH 20181659" userId="cf837aa5-6d68-4b63-997d-186bdfcbe6bf" providerId="ADAL" clId="{963621D8-DB2F-4C54-A83E-9D0593435188}" dt="2023-07-04T18:23:35.480" v="2" actId="478"/>
        <pc:sldMkLst>
          <pc:docMk/>
          <pc:sldMk cId="954388684" sldId="270"/>
        </pc:sldMkLst>
        <pc:picChg chg="add del">
          <ac:chgData name="TRAN QUANG MINH 20181659" userId="cf837aa5-6d68-4b63-997d-186bdfcbe6bf" providerId="ADAL" clId="{963621D8-DB2F-4C54-A83E-9D0593435188}" dt="2023-07-04T18:23:35.480" v="2" actId="478"/>
          <ac:picMkLst>
            <pc:docMk/>
            <pc:sldMk cId="954388684" sldId="270"/>
            <ac:picMk id="3" creationId="{DAB23810-59BC-9EDB-7A93-C2BA58ACE935}"/>
          </ac:picMkLst>
        </pc:picChg>
      </pc:sldChg>
      <pc:sldChg chg="delSp modSp add mod ord">
        <pc:chgData name="TRAN QUANG MINH 20181659" userId="cf837aa5-6d68-4b63-997d-186bdfcbe6bf" providerId="ADAL" clId="{963621D8-DB2F-4C54-A83E-9D0593435188}" dt="2023-07-05T00:54:49.371" v="107"/>
        <pc:sldMkLst>
          <pc:docMk/>
          <pc:sldMk cId="304144053" sldId="275"/>
        </pc:sldMkLst>
        <pc:picChg chg="mod">
          <ac:chgData name="TRAN QUANG MINH 20181659" userId="cf837aa5-6d68-4b63-997d-186bdfcbe6bf" providerId="ADAL" clId="{963621D8-DB2F-4C54-A83E-9D0593435188}" dt="2023-07-04T18:23:47.068" v="8" actId="1076"/>
          <ac:picMkLst>
            <pc:docMk/>
            <pc:sldMk cId="304144053" sldId="275"/>
            <ac:picMk id="3" creationId="{DAB23810-59BC-9EDB-7A93-C2BA58ACE935}"/>
          </ac:picMkLst>
        </pc:picChg>
        <pc:picChg chg="del">
          <ac:chgData name="TRAN QUANG MINH 20181659" userId="cf837aa5-6d68-4b63-997d-186bdfcbe6bf" providerId="ADAL" clId="{963621D8-DB2F-4C54-A83E-9D0593435188}" dt="2023-07-04T18:23:38.535" v="4" actId="478"/>
          <ac:picMkLst>
            <pc:docMk/>
            <pc:sldMk cId="304144053" sldId="275"/>
            <ac:picMk id="8" creationId="{039CD19F-146D-F1F3-6CD2-E2856C789FCF}"/>
          </ac:picMkLst>
        </pc:picChg>
      </pc:sldChg>
      <pc:sldChg chg="addSp delSp modSp add mod ord">
        <pc:chgData name="TRAN QUANG MINH 20181659" userId="cf837aa5-6d68-4b63-997d-186bdfcbe6bf" providerId="ADAL" clId="{963621D8-DB2F-4C54-A83E-9D0593435188}" dt="2023-07-05T01:36:20.682" v="350" actId="20577"/>
        <pc:sldMkLst>
          <pc:docMk/>
          <pc:sldMk cId="3926132954" sldId="276"/>
        </pc:sldMkLst>
        <pc:spChg chg="mod">
          <ac:chgData name="TRAN QUANG MINH 20181659" userId="cf837aa5-6d68-4b63-997d-186bdfcbe6bf" providerId="ADAL" clId="{963621D8-DB2F-4C54-A83E-9D0593435188}" dt="2023-07-05T00:54:38.445" v="103"/>
          <ac:spMkLst>
            <pc:docMk/>
            <pc:sldMk cId="3926132954" sldId="276"/>
            <ac:spMk id="4" creationId="{0F8D4E81-0470-4F54-BDB2-B07BCD4FBB52}"/>
          </ac:spMkLst>
        </pc:spChg>
        <pc:spChg chg="add mod">
          <ac:chgData name="TRAN QUANG MINH 20181659" userId="cf837aa5-6d68-4b63-997d-186bdfcbe6bf" providerId="ADAL" clId="{963621D8-DB2F-4C54-A83E-9D0593435188}" dt="2023-07-05T01:36:11.037" v="344" actId="1076"/>
          <ac:spMkLst>
            <pc:docMk/>
            <pc:sldMk cId="3926132954" sldId="276"/>
            <ac:spMk id="9" creationId="{58F3AEB0-236A-77D6-7406-8606D846B17F}"/>
          </ac:spMkLst>
        </pc:spChg>
        <pc:spChg chg="add mod">
          <ac:chgData name="TRAN QUANG MINH 20181659" userId="cf837aa5-6d68-4b63-997d-186bdfcbe6bf" providerId="ADAL" clId="{963621D8-DB2F-4C54-A83E-9D0593435188}" dt="2023-07-05T01:36:20.682" v="350" actId="20577"/>
          <ac:spMkLst>
            <pc:docMk/>
            <pc:sldMk cId="3926132954" sldId="276"/>
            <ac:spMk id="10" creationId="{8A450184-E5D3-5BE8-0A00-F47F88ADBAC4}"/>
          </ac:spMkLst>
        </pc:spChg>
        <pc:picChg chg="del">
          <ac:chgData name="TRAN QUANG MINH 20181659" userId="cf837aa5-6d68-4b63-997d-186bdfcbe6bf" providerId="ADAL" clId="{963621D8-DB2F-4C54-A83E-9D0593435188}" dt="2023-07-04T18:23:53.359" v="10" actId="478"/>
          <ac:picMkLst>
            <pc:docMk/>
            <pc:sldMk cId="3926132954" sldId="276"/>
            <ac:picMk id="3" creationId="{DAB23810-59BC-9EDB-7A93-C2BA58ACE935}"/>
          </ac:picMkLst>
        </pc:picChg>
        <pc:picChg chg="add mod">
          <ac:chgData name="TRAN QUANG MINH 20181659" userId="cf837aa5-6d68-4b63-997d-186bdfcbe6bf" providerId="ADAL" clId="{963621D8-DB2F-4C54-A83E-9D0593435188}" dt="2023-07-05T01:35:34.414" v="333" actId="1076"/>
          <ac:picMkLst>
            <pc:docMk/>
            <pc:sldMk cId="3926132954" sldId="276"/>
            <ac:picMk id="5" creationId="{D1AAA505-9D7D-9EDB-395A-DC6CC0F1F1ED}"/>
          </ac:picMkLst>
        </pc:picChg>
        <pc:picChg chg="add mod">
          <ac:chgData name="TRAN QUANG MINH 20181659" userId="cf837aa5-6d68-4b63-997d-186bdfcbe6bf" providerId="ADAL" clId="{963621D8-DB2F-4C54-A83E-9D0593435188}" dt="2023-07-05T01:35:36.630" v="334" actId="1076"/>
          <ac:picMkLst>
            <pc:docMk/>
            <pc:sldMk cId="3926132954" sldId="276"/>
            <ac:picMk id="8" creationId="{01444A81-F3CF-D998-96B7-3C09BDEBC6F6}"/>
          </ac:picMkLst>
        </pc:picChg>
      </pc:sldChg>
      <pc:sldChg chg="addSp modSp add mod">
        <pc:chgData name="TRAN QUANG MINH 20181659" userId="cf837aa5-6d68-4b63-997d-186bdfcbe6bf" providerId="ADAL" clId="{963621D8-DB2F-4C54-A83E-9D0593435188}" dt="2023-07-05T00:49:52.807" v="79" actId="20577"/>
        <pc:sldMkLst>
          <pc:docMk/>
          <pc:sldMk cId="2348505923" sldId="277"/>
        </pc:sldMkLst>
        <pc:spChg chg="mod">
          <ac:chgData name="TRAN QUANG MINH 20181659" userId="cf837aa5-6d68-4b63-997d-186bdfcbe6bf" providerId="ADAL" clId="{963621D8-DB2F-4C54-A83E-9D0593435188}" dt="2023-07-05T00:49:52.807" v="79" actId="20577"/>
          <ac:spMkLst>
            <pc:docMk/>
            <pc:sldMk cId="2348505923" sldId="277"/>
            <ac:spMk id="4" creationId="{0F8D4E81-0470-4F54-BDB2-B07BCD4FBB52}"/>
          </ac:spMkLst>
        </pc:spChg>
        <pc:picChg chg="add mod">
          <ac:chgData name="TRAN QUANG MINH 20181659" userId="cf837aa5-6d68-4b63-997d-186bdfcbe6bf" providerId="ADAL" clId="{963621D8-DB2F-4C54-A83E-9D0593435188}" dt="2023-07-05T00:49:12.898" v="30" actId="1076"/>
          <ac:picMkLst>
            <pc:docMk/>
            <pc:sldMk cId="2348505923" sldId="277"/>
            <ac:picMk id="3" creationId="{268DD9EF-5353-B81F-11E7-605A60F975F8}"/>
          </ac:picMkLst>
        </pc:picChg>
        <pc:picChg chg="add mod">
          <ac:chgData name="TRAN QUANG MINH 20181659" userId="cf837aa5-6d68-4b63-997d-186bdfcbe6bf" providerId="ADAL" clId="{963621D8-DB2F-4C54-A83E-9D0593435188}" dt="2023-07-05T00:49:12.898" v="30" actId="1076"/>
          <ac:picMkLst>
            <pc:docMk/>
            <pc:sldMk cId="2348505923" sldId="277"/>
            <ac:picMk id="6" creationId="{3539A65D-B7CB-0F5B-89C7-2396C9EB0992}"/>
          </ac:picMkLst>
        </pc:picChg>
      </pc:sldChg>
      <pc:sldChg chg="addSp modSp add mod">
        <pc:chgData name="TRAN QUANG MINH 20181659" userId="cf837aa5-6d68-4b63-997d-186bdfcbe6bf" providerId="ADAL" clId="{963621D8-DB2F-4C54-A83E-9D0593435188}" dt="2023-07-05T00:59:44.929" v="116"/>
        <pc:sldMkLst>
          <pc:docMk/>
          <pc:sldMk cId="2768563810" sldId="278"/>
        </pc:sldMkLst>
        <pc:spChg chg="mod">
          <ac:chgData name="TRAN QUANG MINH 20181659" userId="cf837aa5-6d68-4b63-997d-186bdfcbe6bf" providerId="ADAL" clId="{963621D8-DB2F-4C54-A83E-9D0593435188}" dt="2023-07-05T00:59:44.929" v="116"/>
          <ac:spMkLst>
            <pc:docMk/>
            <pc:sldMk cId="2768563810" sldId="278"/>
            <ac:spMk id="4" creationId="{0F8D4E81-0470-4F54-BDB2-B07BCD4FBB52}"/>
          </ac:spMkLst>
        </pc:spChg>
        <pc:picChg chg="add mod">
          <ac:chgData name="TRAN QUANG MINH 20181659" userId="cf837aa5-6d68-4b63-997d-186bdfcbe6bf" providerId="ADAL" clId="{963621D8-DB2F-4C54-A83E-9D0593435188}" dt="2023-07-05T00:51:22.575" v="88" actId="1076"/>
          <ac:picMkLst>
            <pc:docMk/>
            <pc:sldMk cId="2768563810" sldId="278"/>
            <ac:picMk id="3" creationId="{A7752920-FD48-3271-BDC6-52DACCFC5482}"/>
          </ac:picMkLst>
        </pc:picChg>
        <pc:picChg chg="add mod">
          <ac:chgData name="TRAN QUANG MINH 20181659" userId="cf837aa5-6d68-4b63-997d-186bdfcbe6bf" providerId="ADAL" clId="{963621D8-DB2F-4C54-A83E-9D0593435188}" dt="2023-07-05T00:51:22.575" v="88" actId="1076"/>
          <ac:picMkLst>
            <pc:docMk/>
            <pc:sldMk cId="2768563810" sldId="278"/>
            <ac:picMk id="6" creationId="{5931CD74-6C9C-8456-05AC-03A6B2353E1D}"/>
          </ac:picMkLst>
        </pc:picChg>
      </pc:sldChg>
      <pc:sldChg chg="addSp modSp add mod ord">
        <pc:chgData name="TRAN QUANG MINH 20181659" userId="cf837aa5-6d68-4b63-997d-186bdfcbe6bf" providerId="ADAL" clId="{963621D8-DB2F-4C54-A83E-9D0593435188}" dt="2023-07-05T00:54:31.691" v="101"/>
        <pc:sldMkLst>
          <pc:docMk/>
          <pc:sldMk cId="3587568868" sldId="279"/>
        </pc:sldMkLst>
        <pc:spChg chg="mod">
          <ac:chgData name="TRAN QUANG MINH 20181659" userId="cf837aa5-6d68-4b63-997d-186bdfcbe6bf" providerId="ADAL" clId="{963621D8-DB2F-4C54-A83E-9D0593435188}" dt="2023-07-05T00:54:31.691" v="101"/>
          <ac:spMkLst>
            <pc:docMk/>
            <pc:sldMk cId="3587568868" sldId="279"/>
            <ac:spMk id="4" creationId="{0F8D4E81-0470-4F54-BDB2-B07BCD4FBB52}"/>
          </ac:spMkLst>
        </pc:spChg>
        <pc:picChg chg="add mod">
          <ac:chgData name="TRAN QUANG MINH 20181659" userId="cf837aa5-6d68-4b63-997d-186bdfcbe6bf" providerId="ADAL" clId="{963621D8-DB2F-4C54-A83E-9D0593435188}" dt="2023-07-05T00:54:17.233" v="100" actId="1076"/>
          <ac:picMkLst>
            <pc:docMk/>
            <pc:sldMk cId="3587568868" sldId="279"/>
            <ac:picMk id="3" creationId="{44E6E417-1164-92B5-CF89-D31003822CF0}"/>
          </ac:picMkLst>
        </pc:picChg>
      </pc:sldChg>
      <pc:sldChg chg="addSp modSp add mod ord">
        <pc:chgData name="TRAN QUANG MINH 20181659" userId="cf837aa5-6d68-4b63-997d-186bdfcbe6bf" providerId="ADAL" clId="{963621D8-DB2F-4C54-A83E-9D0593435188}" dt="2023-07-05T00:59:31.919" v="115" actId="1076"/>
        <pc:sldMkLst>
          <pc:docMk/>
          <pc:sldMk cId="2194329199" sldId="280"/>
        </pc:sldMkLst>
        <pc:spChg chg="mod">
          <ac:chgData name="TRAN QUANG MINH 20181659" userId="cf837aa5-6d68-4b63-997d-186bdfcbe6bf" providerId="ADAL" clId="{963621D8-DB2F-4C54-A83E-9D0593435188}" dt="2023-07-05T00:54:34.413" v="102"/>
          <ac:spMkLst>
            <pc:docMk/>
            <pc:sldMk cId="2194329199" sldId="280"/>
            <ac:spMk id="4" creationId="{0F8D4E81-0470-4F54-BDB2-B07BCD4FBB52}"/>
          </ac:spMkLst>
        </pc:spChg>
        <pc:picChg chg="add mod">
          <ac:chgData name="TRAN QUANG MINH 20181659" userId="cf837aa5-6d68-4b63-997d-186bdfcbe6bf" providerId="ADAL" clId="{963621D8-DB2F-4C54-A83E-9D0593435188}" dt="2023-07-05T00:59:31.919" v="115" actId="1076"/>
          <ac:picMkLst>
            <pc:docMk/>
            <pc:sldMk cId="2194329199" sldId="280"/>
            <ac:picMk id="3" creationId="{5E5D16B7-C2AB-C5E9-CE71-D944A7B656FB}"/>
          </ac:picMkLst>
        </pc:picChg>
      </pc:sldChg>
      <pc:sldChg chg="addSp delSp modSp add mod ord">
        <pc:chgData name="TRAN QUANG MINH 20181659" userId="cf837aa5-6d68-4b63-997d-186bdfcbe6bf" providerId="ADAL" clId="{963621D8-DB2F-4C54-A83E-9D0593435188}" dt="2023-07-05T01:57:59.633" v="1217"/>
        <pc:sldMkLst>
          <pc:docMk/>
          <pc:sldMk cId="1819198363" sldId="281"/>
        </pc:sldMkLst>
        <pc:picChg chg="add del">
          <ac:chgData name="TRAN QUANG MINH 20181659" userId="cf837aa5-6d68-4b63-997d-186bdfcbe6bf" providerId="ADAL" clId="{963621D8-DB2F-4C54-A83E-9D0593435188}" dt="2023-07-05T01:02:22.858" v="142" actId="478"/>
          <ac:picMkLst>
            <pc:docMk/>
            <pc:sldMk cId="1819198363" sldId="281"/>
            <ac:picMk id="3" creationId="{77F75166-1239-F73F-E0D6-50B116585F63}"/>
          </ac:picMkLst>
        </pc:picChg>
        <pc:picChg chg="add mod">
          <ac:chgData name="TRAN QUANG MINH 20181659" userId="cf837aa5-6d68-4b63-997d-186bdfcbe6bf" providerId="ADAL" clId="{963621D8-DB2F-4C54-A83E-9D0593435188}" dt="2023-07-05T01:21:48.360" v="295" actId="1076"/>
          <ac:picMkLst>
            <pc:docMk/>
            <pc:sldMk cId="1819198363" sldId="281"/>
            <ac:picMk id="6" creationId="{54CF83A0-319B-3610-F916-2E083FCCB38D}"/>
          </ac:picMkLst>
        </pc:picChg>
        <pc:picChg chg="add del">
          <ac:chgData name="TRAN QUANG MINH 20181659" userId="cf837aa5-6d68-4b63-997d-186bdfcbe6bf" providerId="ADAL" clId="{963621D8-DB2F-4C54-A83E-9D0593435188}" dt="2023-07-05T00:55:34.896" v="111"/>
          <ac:picMkLst>
            <pc:docMk/>
            <pc:sldMk cId="1819198363" sldId="281"/>
            <ac:picMk id="1026" creationId="{7AC957CB-A0B1-49ED-1062-229E9AAEBEAD}"/>
          </ac:picMkLst>
        </pc:picChg>
      </pc:sldChg>
      <pc:sldChg chg="addSp delSp modSp add mod">
        <pc:chgData name="TRAN QUANG MINH 20181659" userId="cf837aa5-6d68-4b63-997d-186bdfcbe6bf" providerId="ADAL" clId="{963621D8-DB2F-4C54-A83E-9D0593435188}" dt="2023-07-05T01:01:58.937" v="137" actId="1076"/>
        <pc:sldMkLst>
          <pc:docMk/>
          <pc:sldMk cId="1726011720" sldId="282"/>
        </pc:sldMkLst>
        <pc:picChg chg="del">
          <ac:chgData name="TRAN QUANG MINH 20181659" userId="cf837aa5-6d68-4b63-997d-186bdfcbe6bf" providerId="ADAL" clId="{963621D8-DB2F-4C54-A83E-9D0593435188}" dt="2023-07-05T00:59:56.089" v="118" actId="478"/>
          <ac:picMkLst>
            <pc:docMk/>
            <pc:sldMk cId="1726011720" sldId="282"/>
            <ac:picMk id="3" creationId="{268DD9EF-5353-B81F-11E7-605A60F975F8}"/>
          </ac:picMkLst>
        </pc:picChg>
        <pc:picChg chg="add mod">
          <ac:chgData name="TRAN QUANG MINH 20181659" userId="cf837aa5-6d68-4b63-997d-186bdfcbe6bf" providerId="ADAL" clId="{963621D8-DB2F-4C54-A83E-9D0593435188}" dt="2023-07-05T01:01:58.937" v="137" actId="1076"/>
          <ac:picMkLst>
            <pc:docMk/>
            <pc:sldMk cId="1726011720" sldId="282"/>
            <ac:picMk id="5" creationId="{626B2710-AC59-EA29-CD92-E6595242FF4C}"/>
          </ac:picMkLst>
        </pc:picChg>
        <pc:picChg chg="del">
          <ac:chgData name="TRAN QUANG MINH 20181659" userId="cf837aa5-6d68-4b63-997d-186bdfcbe6bf" providerId="ADAL" clId="{963621D8-DB2F-4C54-A83E-9D0593435188}" dt="2023-07-05T00:59:59.989" v="119" actId="478"/>
          <ac:picMkLst>
            <pc:docMk/>
            <pc:sldMk cId="1726011720" sldId="282"/>
            <ac:picMk id="6" creationId="{3539A65D-B7CB-0F5B-89C7-2396C9EB0992}"/>
          </ac:picMkLst>
        </pc:picChg>
      </pc:sldChg>
      <pc:sldChg chg="delSp add mod">
        <pc:chgData name="TRAN QUANG MINH 20181659" userId="cf837aa5-6d68-4b63-997d-186bdfcbe6bf" providerId="ADAL" clId="{963621D8-DB2F-4C54-A83E-9D0593435188}" dt="2023-07-05T01:00:50.865" v="122" actId="478"/>
        <pc:sldMkLst>
          <pc:docMk/>
          <pc:sldMk cId="4092986680" sldId="283"/>
        </pc:sldMkLst>
        <pc:picChg chg="del">
          <ac:chgData name="TRAN QUANG MINH 20181659" userId="cf837aa5-6d68-4b63-997d-186bdfcbe6bf" providerId="ADAL" clId="{963621D8-DB2F-4C54-A83E-9D0593435188}" dt="2023-07-05T01:00:50.865" v="122" actId="478"/>
          <ac:picMkLst>
            <pc:docMk/>
            <pc:sldMk cId="4092986680" sldId="283"/>
            <ac:picMk id="3" creationId="{44E6E417-1164-92B5-CF89-D31003822CF0}"/>
          </ac:picMkLst>
        </pc:picChg>
      </pc:sldChg>
      <pc:sldChg chg="addSp delSp modSp add mod ord">
        <pc:chgData name="TRAN QUANG MINH 20181659" userId="cf837aa5-6d68-4b63-997d-186bdfcbe6bf" providerId="ADAL" clId="{963621D8-DB2F-4C54-A83E-9D0593435188}" dt="2023-07-05T01:12:48.790" v="255" actId="1076"/>
        <pc:sldMkLst>
          <pc:docMk/>
          <pc:sldMk cId="664411951" sldId="284"/>
        </pc:sldMkLst>
        <pc:spChg chg="add mod">
          <ac:chgData name="TRAN QUANG MINH 20181659" userId="cf837aa5-6d68-4b63-997d-186bdfcbe6bf" providerId="ADAL" clId="{963621D8-DB2F-4C54-A83E-9D0593435188}" dt="2023-07-05T01:11:49.341" v="242" actId="20577"/>
          <ac:spMkLst>
            <pc:docMk/>
            <pc:sldMk cId="664411951" sldId="284"/>
            <ac:spMk id="6" creationId="{6DA5BE4C-5A2F-98BF-0E69-4A69AF40C7B8}"/>
          </ac:spMkLst>
        </pc:spChg>
        <pc:picChg chg="add mod">
          <ac:chgData name="TRAN QUANG MINH 20181659" userId="cf837aa5-6d68-4b63-997d-186bdfcbe6bf" providerId="ADAL" clId="{963621D8-DB2F-4C54-A83E-9D0593435188}" dt="2023-07-05T01:01:27.447" v="133" actId="1076"/>
          <ac:picMkLst>
            <pc:docMk/>
            <pc:sldMk cId="664411951" sldId="284"/>
            <ac:picMk id="3" creationId="{3E6C4117-70A7-388E-78CA-BA2D57FF66F1}"/>
          </ac:picMkLst>
        </pc:picChg>
        <pc:picChg chg="add mod">
          <ac:chgData name="TRAN QUANG MINH 20181659" userId="cf837aa5-6d68-4b63-997d-186bdfcbe6bf" providerId="ADAL" clId="{963621D8-DB2F-4C54-A83E-9D0593435188}" dt="2023-07-05T01:12:48.790" v="255" actId="1076"/>
          <ac:picMkLst>
            <pc:docMk/>
            <pc:sldMk cId="664411951" sldId="284"/>
            <ac:picMk id="9" creationId="{B5E8698C-016A-D697-B117-97AA5C421607}"/>
          </ac:picMkLst>
        </pc:picChg>
        <pc:picChg chg="add del mod">
          <ac:chgData name="TRAN QUANG MINH 20181659" userId="cf837aa5-6d68-4b63-997d-186bdfcbe6bf" providerId="ADAL" clId="{963621D8-DB2F-4C54-A83E-9D0593435188}" dt="2023-07-05T01:12:27.277" v="245" actId="478"/>
          <ac:picMkLst>
            <pc:docMk/>
            <pc:sldMk cId="664411951" sldId="284"/>
            <ac:picMk id="2050" creationId="{FE25CEEB-D031-5CEC-8410-6B6A88A1C08C}"/>
          </ac:picMkLst>
        </pc:picChg>
      </pc:sldChg>
      <pc:sldChg chg="addSp modSp add mod ord">
        <pc:chgData name="TRAN QUANG MINH 20181659" userId="cf837aa5-6d68-4b63-997d-186bdfcbe6bf" providerId="ADAL" clId="{963621D8-DB2F-4C54-A83E-9D0593435188}" dt="2023-07-05T01:18:47.531" v="283"/>
        <pc:sldMkLst>
          <pc:docMk/>
          <pc:sldMk cId="1423726177" sldId="285"/>
        </pc:sldMkLst>
        <pc:picChg chg="add mod">
          <ac:chgData name="TRAN QUANG MINH 20181659" userId="cf837aa5-6d68-4b63-997d-186bdfcbe6bf" providerId="ADAL" clId="{963621D8-DB2F-4C54-A83E-9D0593435188}" dt="2023-07-05T01:18:34.262" v="281" actId="1076"/>
          <ac:picMkLst>
            <pc:docMk/>
            <pc:sldMk cId="1423726177" sldId="285"/>
            <ac:picMk id="3" creationId="{F2186DAE-126A-E469-450B-FF2D84BEACDB}"/>
          </ac:picMkLst>
        </pc:picChg>
        <pc:picChg chg="add mod">
          <ac:chgData name="TRAN QUANG MINH 20181659" userId="cf837aa5-6d68-4b63-997d-186bdfcbe6bf" providerId="ADAL" clId="{963621D8-DB2F-4C54-A83E-9D0593435188}" dt="2023-07-05T01:18:34.262" v="281" actId="1076"/>
          <ac:picMkLst>
            <pc:docMk/>
            <pc:sldMk cId="1423726177" sldId="285"/>
            <ac:picMk id="6" creationId="{D31E77FD-8B1C-CC0F-D127-EE97426140B2}"/>
          </ac:picMkLst>
        </pc:picChg>
        <pc:picChg chg="add mod">
          <ac:chgData name="TRAN QUANG MINH 20181659" userId="cf837aa5-6d68-4b63-997d-186bdfcbe6bf" providerId="ADAL" clId="{963621D8-DB2F-4C54-A83E-9D0593435188}" dt="2023-07-05T01:18:34.262" v="281" actId="1076"/>
          <ac:picMkLst>
            <pc:docMk/>
            <pc:sldMk cId="1423726177" sldId="285"/>
            <ac:picMk id="9" creationId="{2228A605-85D9-712C-CB40-EE212E1BBE56}"/>
          </ac:picMkLst>
        </pc:picChg>
      </pc:sldChg>
      <pc:sldChg chg="addSp delSp modSp add mod ord">
        <pc:chgData name="TRAN QUANG MINH 20181659" userId="cf837aa5-6d68-4b63-997d-186bdfcbe6bf" providerId="ADAL" clId="{963621D8-DB2F-4C54-A83E-9D0593435188}" dt="2023-07-05T01:48:34.257" v="781" actId="14100"/>
        <pc:sldMkLst>
          <pc:docMk/>
          <pc:sldMk cId="4187621013" sldId="286"/>
        </pc:sldMkLst>
        <pc:picChg chg="add mod">
          <ac:chgData name="TRAN QUANG MINH 20181659" userId="cf837aa5-6d68-4b63-997d-186bdfcbe6bf" providerId="ADAL" clId="{963621D8-DB2F-4C54-A83E-9D0593435188}" dt="2023-07-05T01:48:32.041" v="780" actId="1076"/>
          <ac:picMkLst>
            <pc:docMk/>
            <pc:sldMk cId="4187621013" sldId="286"/>
            <ac:picMk id="3" creationId="{75866FA2-E1A1-16D7-6F8F-C8F7BDE74436}"/>
          </ac:picMkLst>
        </pc:picChg>
        <pc:picChg chg="add del">
          <ac:chgData name="TRAN QUANG MINH 20181659" userId="cf837aa5-6d68-4b63-997d-186bdfcbe6bf" providerId="ADAL" clId="{963621D8-DB2F-4C54-A83E-9D0593435188}" dt="2023-07-05T01:25:41.160" v="313" actId="478"/>
          <ac:picMkLst>
            <pc:docMk/>
            <pc:sldMk cId="4187621013" sldId="286"/>
            <ac:picMk id="6" creationId="{9BEFAE79-F208-F063-B0C9-0C802B5B5E17}"/>
          </ac:picMkLst>
        </pc:picChg>
        <pc:picChg chg="add mod">
          <ac:chgData name="TRAN QUANG MINH 20181659" userId="cf837aa5-6d68-4b63-997d-186bdfcbe6bf" providerId="ADAL" clId="{963621D8-DB2F-4C54-A83E-9D0593435188}" dt="2023-07-05T01:48:34.257" v="781" actId="14100"/>
          <ac:picMkLst>
            <pc:docMk/>
            <pc:sldMk cId="4187621013" sldId="286"/>
            <ac:picMk id="9" creationId="{1D3DC93E-D6F1-A1FB-FB2A-94D55486C4CE}"/>
          </ac:picMkLst>
        </pc:picChg>
      </pc:sldChg>
      <pc:sldChg chg="addSp delSp modSp add mod ord">
        <pc:chgData name="TRAN QUANG MINH 20181659" userId="cf837aa5-6d68-4b63-997d-186bdfcbe6bf" providerId="ADAL" clId="{963621D8-DB2F-4C54-A83E-9D0593435188}" dt="2023-07-05T01:56:01.078" v="1215" actId="20577"/>
        <pc:sldMkLst>
          <pc:docMk/>
          <pc:sldMk cId="201414969" sldId="287"/>
        </pc:sldMkLst>
        <pc:spChg chg="add mod">
          <ac:chgData name="TRAN QUANG MINH 20181659" userId="cf837aa5-6d68-4b63-997d-186bdfcbe6bf" providerId="ADAL" clId="{963621D8-DB2F-4C54-A83E-9D0593435188}" dt="2023-07-05T01:56:01.078" v="1215" actId="20577"/>
          <ac:spMkLst>
            <pc:docMk/>
            <pc:sldMk cId="201414969" sldId="287"/>
            <ac:spMk id="2" creationId="{38F09B86-2CE4-90B0-3614-E969385CEAD0}"/>
          </ac:spMkLst>
        </pc:spChg>
        <pc:graphicFrameChg chg="add mod modGraphic">
          <ac:chgData name="TRAN QUANG MINH 20181659" userId="cf837aa5-6d68-4b63-997d-186bdfcbe6bf" providerId="ADAL" clId="{963621D8-DB2F-4C54-A83E-9D0593435188}" dt="2023-07-05T01:53:27.501" v="1016" actId="1076"/>
          <ac:graphicFrameMkLst>
            <pc:docMk/>
            <pc:sldMk cId="201414969" sldId="287"/>
            <ac:graphicFrameMk id="3" creationId="{9DC873DB-38C2-F5BF-055E-98D20F88D266}"/>
          </ac:graphicFrameMkLst>
        </pc:graphicFrameChg>
        <pc:picChg chg="del">
          <ac:chgData name="TRAN QUANG MINH 20181659" userId="cf837aa5-6d68-4b63-997d-186bdfcbe6bf" providerId="ADAL" clId="{963621D8-DB2F-4C54-A83E-9D0593435188}" dt="2023-07-05T01:22:20.514" v="304" actId="478"/>
          <ac:picMkLst>
            <pc:docMk/>
            <pc:sldMk cId="201414969" sldId="287"/>
            <ac:picMk id="5" creationId="{D1AAA505-9D7D-9EDB-395A-DC6CC0F1F1ED}"/>
          </ac:picMkLst>
        </pc:picChg>
      </pc:sldChg>
      <pc:sldChg chg="addSp delSp modSp add mod">
        <pc:chgData name="TRAN QUANG MINH 20181659" userId="cf837aa5-6d68-4b63-997d-186bdfcbe6bf" providerId="ADAL" clId="{963621D8-DB2F-4C54-A83E-9D0593435188}" dt="2023-07-05T02:16:53.931" v="1224" actId="1076"/>
        <pc:sldMkLst>
          <pc:docMk/>
          <pc:sldMk cId="4180251537" sldId="288"/>
        </pc:sldMkLst>
        <pc:picChg chg="add mod">
          <ac:chgData name="TRAN QUANG MINH 20181659" userId="cf837aa5-6d68-4b63-997d-186bdfcbe6bf" providerId="ADAL" clId="{963621D8-DB2F-4C54-A83E-9D0593435188}" dt="2023-07-05T02:16:47.317" v="1221" actId="1076"/>
          <ac:picMkLst>
            <pc:docMk/>
            <pc:sldMk cId="4180251537" sldId="288"/>
            <ac:picMk id="3" creationId="{7F14FCF8-0F61-6821-BAC7-5B3A8C2D0142}"/>
          </ac:picMkLst>
        </pc:picChg>
        <pc:picChg chg="del">
          <ac:chgData name="TRAN QUANG MINH 20181659" userId="cf837aa5-6d68-4b63-997d-186bdfcbe6bf" providerId="ADAL" clId="{963621D8-DB2F-4C54-A83E-9D0593435188}" dt="2023-07-05T01:22:22.230" v="305" actId="478"/>
          <ac:picMkLst>
            <pc:docMk/>
            <pc:sldMk cId="4180251537" sldId="288"/>
            <ac:picMk id="5" creationId="{D1AAA505-9D7D-9EDB-395A-DC6CC0F1F1ED}"/>
          </ac:picMkLst>
        </pc:picChg>
        <pc:picChg chg="add mod">
          <ac:chgData name="TRAN QUANG MINH 20181659" userId="cf837aa5-6d68-4b63-997d-186bdfcbe6bf" providerId="ADAL" clId="{963621D8-DB2F-4C54-A83E-9D0593435188}" dt="2023-07-05T02:16:53.931" v="1224" actId="1076"/>
          <ac:picMkLst>
            <pc:docMk/>
            <pc:sldMk cId="4180251537" sldId="288"/>
            <ac:picMk id="8" creationId="{F7DF68DC-4A03-7C74-20EA-0FF7D24DE009}"/>
          </ac:picMkLst>
        </pc:picChg>
      </pc:sldChg>
      <pc:sldChg chg="delSp add mod">
        <pc:chgData name="TRAN QUANG MINH 20181659" userId="cf837aa5-6d68-4b63-997d-186bdfcbe6bf" providerId="ADAL" clId="{963621D8-DB2F-4C54-A83E-9D0593435188}" dt="2023-07-05T01:22:23.525" v="306" actId="478"/>
        <pc:sldMkLst>
          <pc:docMk/>
          <pc:sldMk cId="2828605837" sldId="289"/>
        </pc:sldMkLst>
        <pc:picChg chg="del">
          <ac:chgData name="TRAN QUANG MINH 20181659" userId="cf837aa5-6d68-4b63-997d-186bdfcbe6bf" providerId="ADAL" clId="{963621D8-DB2F-4C54-A83E-9D0593435188}" dt="2023-07-05T01:22:23.525" v="306" actId="478"/>
          <ac:picMkLst>
            <pc:docMk/>
            <pc:sldMk cId="2828605837" sldId="289"/>
            <ac:picMk id="5" creationId="{D1AAA505-9D7D-9EDB-395A-DC6CC0F1F1ED}"/>
          </ac:picMkLst>
        </pc:picChg>
      </pc:sldChg>
      <pc:sldChg chg="addSp delSp modSp add mod">
        <pc:chgData name="TRAN QUANG MINH 20181659" userId="cf837aa5-6d68-4b63-997d-186bdfcbe6bf" providerId="ADAL" clId="{963621D8-DB2F-4C54-A83E-9D0593435188}" dt="2023-07-05T01:32:01.355" v="318" actId="478"/>
        <pc:sldMkLst>
          <pc:docMk/>
          <pc:sldMk cId="1348265868" sldId="290"/>
        </pc:sldMkLst>
        <pc:picChg chg="del">
          <ac:chgData name="TRAN QUANG MINH 20181659" userId="cf837aa5-6d68-4b63-997d-186bdfcbe6bf" providerId="ADAL" clId="{963621D8-DB2F-4C54-A83E-9D0593435188}" dt="2023-07-05T01:25:35.413" v="311" actId="478"/>
          <ac:picMkLst>
            <pc:docMk/>
            <pc:sldMk cId="1348265868" sldId="290"/>
            <ac:picMk id="3" creationId="{75866FA2-E1A1-16D7-6F8F-C8F7BDE74436}"/>
          </ac:picMkLst>
        </pc:picChg>
        <pc:picChg chg="add del">
          <ac:chgData name="TRAN QUANG MINH 20181659" userId="cf837aa5-6d68-4b63-997d-186bdfcbe6bf" providerId="ADAL" clId="{963621D8-DB2F-4C54-A83E-9D0593435188}" dt="2023-07-05T01:32:01.355" v="318" actId="478"/>
          <ac:picMkLst>
            <pc:docMk/>
            <pc:sldMk cId="1348265868" sldId="290"/>
            <ac:picMk id="5" creationId="{B22109DC-A795-A3B9-6BB0-7C76B180343E}"/>
          </ac:picMkLst>
        </pc:picChg>
        <pc:picChg chg="mod">
          <ac:chgData name="TRAN QUANG MINH 20181659" userId="cf837aa5-6d68-4b63-997d-186bdfcbe6bf" providerId="ADAL" clId="{963621D8-DB2F-4C54-A83E-9D0593435188}" dt="2023-07-05T01:25:38.307" v="312" actId="1076"/>
          <ac:picMkLst>
            <pc:docMk/>
            <pc:sldMk cId="1348265868" sldId="290"/>
            <ac:picMk id="6" creationId="{9BEFAE79-F208-F063-B0C9-0C802B5B5E17}"/>
          </ac:picMkLst>
        </pc:picChg>
      </pc:sldChg>
      <pc:sldChg chg="delSp modSp add mod">
        <pc:chgData name="TRAN QUANG MINH 20181659" userId="cf837aa5-6d68-4b63-997d-186bdfcbe6bf" providerId="ADAL" clId="{963621D8-DB2F-4C54-A83E-9D0593435188}" dt="2023-07-05T01:31:52.098" v="317" actId="1076"/>
        <pc:sldMkLst>
          <pc:docMk/>
          <pc:sldMk cId="2160149543" sldId="291"/>
        </pc:sldMkLst>
        <pc:picChg chg="mod">
          <ac:chgData name="TRAN QUANG MINH 20181659" userId="cf837aa5-6d68-4b63-997d-186bdfcbe6bf" providerId="ADAL" clId="{963621D8-DB2F-4C54-A83E-9D0593435188}" dt="2023-07-05T01:31:52.098" v="317" actId="1076"/>
          <ac:picMkLst>
            <pc:docMk/>
            <pc:sldMk cId="2160149543" sldId="291"/>
            <ac:picMk id="5" creationId="{B22109DC-A795-A3B9-6BB0-7C76B180343E}"/>
          </ac:picMkLst>
        </pc:picChg>
        <pc:picChg chg="del">
          <ac:chgData name="TRAN QUANG MINH 20181659" userId="cf837aa5-6d68-4b63-997d-186bdfcbe6bf" providerId="ADAL" clId="{963621D8-DB2F-4C54-A83E-9D0593435188}" dt="2023-07-05T01:31:49.957" v="316" actId="478"/>
          <ac:picMkLst>
            <pc:docMk/>
            <pc:sldMk cId="2160149543" sldId="291"/>
            <ac:picMk id="6" creationId="{9BEFAE79-F208-F063-B0C9-0C802B5B5E17}"/>
          </ac:picMkLst>
        </pc:picChg>
      </pc:sldChg>
      <pc:sldChg chg="addSp delSp modSp add mod ord">
        <pc:chgData name="TRAN QUANG MINH 20181659" userId="cf837aa5-6d68-4b63-997d-186bdfcbe6bf" providerId="ADAL" clId="{963621D8-DB2F-4C54-A83E-9D0593435188}" dt="2023-07-05T01:33:39.406" v="329"/>
        <pc:sldMkLst>
          <pc:docMk/>
          <pc:sldMk cId="4257177258" sldId="292"/>
        </pc:sldMkLst>
        <pc:picChg chg="add mod">
          <ac:chgData name="TRAN QUANG MINH 20181659" userId="cf837aa5-6d68-4b63-997d-186bdfcbe6bf" providerId="ADAL" clId="{963621D8-DB2F-4C54-A83E-9D0593435188}" dt="2023-07-05T01:33:37.300" v="327" actId="1076"/>
          <ac:picMkLst>
            <pc:docMk/>
            <pc:sldMk cId="4257177258" sldId="292"/>
            <ac:picMk id="3" creationId="{C82198E0-F842-75D0-967B-20BE2CD31648}"/>
          </ac:picMkLst>
        </pc:picChg>
        <pc:picChg chg="del mod">
          <ac:chgData name="TRAN QUANG MINH 20181659" userId="cf837aa5-6d68-4b63-997d-186bdfcbe6bf" providerId="ADAL" clId="{963621D8-DB2F-4C54-A83E-9D0593435188}" dt="2023-07-05T01:32:25.426" v="321" actId="478"/>
          <ac:picMkLst>
            <pc:docMk/>
            <pc:sldMk cId="4257177258" sldId="292"/>
            <ac:picMk id="5" creationId="{B22109DC-A795-A3B9-6BB0-7C76B180343E}"/>
          </ac:picMkLst>
        </pc:picChg>
      </pc:sldChg>
    </pc:docChg>
  </pc:docChgLst>
  <pc:docChgLst>
    <pc:chgData name="TRAN QUANG MINH 20181659" userId="cf837aa5-6d68-4b63-997d-186bdfcbe6bf" providerId="ADAL" clId="{39929502-1E15-400F-82BF-23A736446F2D}"/>
    <pc:docChg chg="undo custSel addSld modSld sldOrd">
      <pc:chgData name="TRAN QUANG MINH 20181659" userId="cf837aa5-6d68-4b63-997d-186bdfcbe6bf" providerId="ADAL" clId="{39929502-1E15-400F-82BF-23A736446F2D}" dt="2023-05-17T14:53:28.733" v="14853" actId="20577"/>
      <pc:docMkLst>
        <pc:docMk/>
      </pc:docMkLst>
      <pc:sldChg chg="modSp mod">
        <pc:chgData name="TRAN QUANG MINH 20181659" userId="cf837aa5-6d68-4b63-997d-186bdfcbe6bf" providerId="ADAL" clId="{39929502-1E15-400F-82BF-23A736446F2D}" dt="2023-05-17T14:44:28.740" v="12977" actId="20577"/>
        <pc:sldMkLst>
          <pc:docMk/>
          <pc:sldMk cId="1919622750" sldId="259"/>
        </pc:sldMkLst>
        <pc:spChg chg="mod">
          <ac:chgData name="TRAN QUANG MINH 20181659" userId="cf837aa5-6d68-4b63-997d-186bdfcbe6bf" providerId="ADAL" clId="{39929502-1E15-400F-82BF-23A736446F2D}" dt="2023-05-17T14:43:56.281" v="12969" actId="1076"/>
          <ac:spMkLst>
            <pc:docMk/>
            <pc:sldMk cId="1919622750" sldId="259"/>
            <ac:spMk id="4" creationId="{15557F4E-3678-4ECB-B04A-C1B316F8DC93}"/>
          </ac:spMkLst>
        </pc:spChg>
        <pc:spChg chg="mod">
          <ac:chgData name="TRAN QUANG MINH 20181659" userId="cf837aa5-6d68-4b63-997d-186bdfcbe6bf" providerId="ADAL" clId="{39929502-1E15-400F-82BF-23A736446F2D}" dt="2023-05-17T14:44:28.740" v="12977" actId="20577"/>
          <ac:spMkLst>
            <pc:docMk/>
            <pc:sldMk cId="1919622750" sldId="259"/>
            <ac:spMk id="5" creationId="{DCBBADAE-778D-4D8A-8EA8-D26F33339A31}"/>
          </ac:spMkLst>
        </pc:spChg>
        <pc:spChg chg="mod">
          <ac:chgData name="TRAN QUANG MINH 20181659" userId="cf837aa5-6d68-4b63-997d-186bdfcbe6bf" providerId="ADAL" clId="{39929502-1E15-400F-82BF-23A736446F2D}" dt="2023-05-17T14:43:15.995" v="12962" actId="1076"/>
          <ac:spMkLst>
            <pc:docMk/>
            <pc:sldMk cId="1919622750" sldId="259"/>
            <ac:spMk id="7" creationId="{502F39D6-ECD7-D963-6937-2291CF458797}"/>
          </ac:spMkLst>
        </pc:spChg>
        <pc:picChg chg="mod">
          <ac:chgData name="TRAN QUANG MINH 20181659" userId="cf837aa5-6d68-4b63-997d-186bdfcbe6bf" providerId="ADAL" clId="{39929502-1E15-400F-82BF-23A736446F2D}" dt="2023-05-17T14:44:25.952" v="12975" actId="1076"/>
          <ac:picMkLst>
            <pc:docMk/>
            <pc:sldMk cId="1919622750" sldId="259"/>
            <ac:picMk id="1028" creationId="{D80C550A-D7EA-C5C4-627D-66EE999ECFE6}"/>
          </ac:picMkLst>
        </pc:picChg>
      </pc:sldChg>
      <pc:sldChg chg="modSp mod">
        <pc:chgData name="TRAN QUANG MINH 20181659" userId="cf837aa5-6d68-4b63-997d-186bdfcbe6bf" providerId="ADAL" clId="{39929502-1E15-400F-82BF-23A736446F2D}" dt="2023-05-17T13:16:19.972" v="7291" actId="20577"/>
        <pc:sldMkLst>
          <pc:docMk/>
          <pc:sldMk cId="2538305914" sldId="266"/>
        </pc:sldMkLst>
        <pc:spChg chg="mod">
          <ac:chgData name="TRAN QUANG MINH 20181659" userId="cf837aa5-6d68-4b63-997d-186bdfcbe6bf" providerId="ADAL" clId="{39929502-1E15-400F-82BF-23A736446F2D}" dt="2023-05-17T13:16:19.972" v="7291" actId="20577"/>
          <ac:spMkLst>
            <pc:docMk/>
            <pc:sldMk cId="2538305914" sldId="266"/>
            <ac:spMk id="2" creationId="{FCF523EA-53AB-48BA-88BE-DABB8F02A2D4}"/>
          </ac:spMkLst>
        </pc:spChg>
        <pc:spChg chg="mod">
          <ac:chgData name="TRAN QUANG MINH 20181659" userId="cf837aa5-6d68-4b63-997d-186bdfcbe6bf" providerId="ADAL" clId="{39929502-1E15-400F-82BF-23A736446F2D}" dt="2023-05-17T12:38:01.710" v="3857" actId="20577"/>
          <ac:spMkLst>
            <pc:docMk/>
            <pc:sldMk cId="2538305914" sldId="266"/>
            <ac:spMk id="4" creationId="{0F8D4E81-0470-4F54-BDB2-B07BCD4FBB52}"/>
          </ac:spMkLst>
        </pc:spChg>
      </pc:sldChg>
      <pc:sldChg chg="modSp mod">
        <pc:chgData name="TRAN QUANG MINH 20181659" userId="cf837aa5-6d68-4b63-997d-186bdfcbe6bf" providerId="ADAL" clId="{39929502-1E15-400F-82BF-23A736446F2D}" dt="2023-05-17T13:12:43.310" v="6979" actId="20577"/>
        <pc:sldMkLst>
          <pc:docMk/>
          <pc:sldMk cId="357425345" sldId="267"/>
        </pc:sldMkLst>
        <pc:spChg chg="mod">
          <ac:chgData name="TRAN QUANG MINH 20181659" userId="cf837aa5-6d68-4b63-997d-186bdfcbe6bf" providerId="ADAL" clId="{39929502-1E15-400F-82BF-23A736446F2D}" dt="2023-05-17T13:12:43.310" v="6979" actId="20577"/>
          <ac:spMkLst>
            <pc:docMk/>
            <pc:sldMk cId="357425345" sldId="267"/>
            <ac:spMk id="2" creationId="{FCF523EA-53AB-48BA-88BE-DABB8F02A2D4}"/>
          </ac:spMkLst>
        </pc:spChg>
        <pc:spChg chg="mod">
          <ac:chgData name="TRAN QUANG MINH 20181659" userId="cf837aa5-6d68-4b63-997d-186bdfcbe6bf" providerId="ADAL" clId="{39929502-1E15-400F-82BF-23A736446F2D}" dt="2023-05-17T12:38:09.540" v="3858"/>
          <ac:spMkLst>
            <pc:docMk/>
            <pc:sldMk cId="357425345" sldId="267"/>
            <ac:spMk id="4" creationId="{0F8D4E81-0470-4F54-BDB2-B07BCD4FBB52}"/>
          </ac:spMkLst>
        </pc:spChg>
      </pc:sldChg>
      <pc:sldChg chg="addSp delSp modSp mod">
        <pc:chgData name="TRAN QUANG MINH 20181659" userId="cf837aa5-6d68-4b63-997d-186bdfcbe6bf" providerId="ADAL" clId="{39929502-1E15-400F-82BF-23A736446F2D}" dt="2023-05-17T13:40:30.691" v="9299"/>
        <pc:sldMkLst>
          <pc:docMk/>
          <pc:sldMk cId="3795451584" sldId="268"/>
        </pc:sldMkLst>
        <pc:spChg chg="del">
          <ac:chgData name="TRAN QUANG MINH 20181659" userId="cf837aa5-6d68-4b63-997d-186bdfcbe6bf" providerId="ADAL" clId="{39929502-1E15-400F-82BF-23A736446F2D}" dt="2023-05-17T13:20:46.390" v="7820" actId="478"/>
          <ac:spMkLst>
            <pc:docMk/>
            <pc:sldMk cId="3795451584" sldId="268"/>
            <ac:spMk id="2" creationId="{FCF523EA-53AB-48BA-88BE-DABB8F02A2D4}"/>
          </ac:spMkLst>
        </pc:spChg>
        <pc:spChg chg="mod">
          <ac:chgData name="TRAN QUANG MINH 20181659" userId="cf837aa5-6d68-4b63-997d-186bdfcbe6bf" providerId="ADAL" clId="{39929502-1E15-400F-82BF-23A736446F2D}" dt="2023-05-17T13:31:00.703" v="7964"/>
          <ac:spMkLst>
            <pc:docMk/>
            <pc:sldMk cId="3795451584" sldId="268"/>
            <ac:spMk id="4" creationId="{0F8D4E81-0470-4F54-BDB2-B07BCD4FBB52}"/>
          </ac:spMkLst>
        </pc:spChg>
        <pc:spChg chg="add del mod">
          <ac:chgData name="TRAN QUANG MINH 20181659" userId="cf837aa5-6d68-4b63-997d-186bdfcbe6bf" providerId="ADAL" clId="{39929502-1E15-400F-82BF-23A736446F2D}" dt="2023-05-17T13:20:49.529" v="7821" actId="478"/>
          <ac:spMkLst>
            <pc:docMk/>
            <pc:sldMk cId="3795451584" sldId="268"/>
            <ac:spMk id="5" creationId="{5AA94737-B761-A6E1-AB46-BB862320FEF9}"/>
          </ac:spMkLst>
        </pc:spChg>
        <pc:spChg chg="add mod">
          <ac:chgData name="TRAN QUANG MINH 20181659" userId="cf837aa5-6d68-4b63-997d-186bdfcbe6bf" providerId="ADAL" clId="{39929502-1E15-400F-82BF-23A736446F2D}" dt="2023-05-17T13:40:30.691" v="9299"/>
          <ac:spMkLst>
            <pc:docMk/>
            <pc:sldMk cId="3795451584" sldId="268"/>
            <ac:spMk id="6" creationId="{64680D38-E63B-0BEB-E9FE-A45B81616EFF}"/>
          </ac:spMkLst>
        </pc:spChg>
      </pc:sldChg>
      <pc:sldChg chg="addSp delSp modSp mod">
        <pc:chgData name="TRAN QUANG MINH 20181659" userId="cf837aa5-6d68-4b63-997d-186bdfcbe6bf" providerId="ADAL" clId="{39929502-1E15-400F-82BF-23A736446F2D}" dt="2023-05-17T14:06:17.094" v="10880" actId="403"/>
        <pc:sldMkLst>
          <pc:docMk/>
          <pc:sldMk cId="3766259449" sldId="269"/>
        </pc:sldMkLst>
        <pc:spChg chg="del mod">
          <ac:chgData name="TRAN QUANG MINH 20181659" userId="cf837aa5-6d68-4b63-997d-186bdfcbe6bf" providerId="ADAL" clId="{39929502-1E15-400F-82BF-23A736446F2D}" dt="2023-05-17T13:30:46.731" v="7961" actId="478"/>
          <ac:spMkLst>
            <pc:docMk/>
            <pc:sldMk cId="3766259449" sldId="269"/>
            <ac:spMk id="2" creationId="{FCF523EA-53AB-48BA-88BE-DABB8F02A2D4}"/>
          </ac:spMkLst>
        </pc:spChg>
        <pc:spChg chg="mod">
          <ac:chgData name="TRAN QUANG MINH 20181659" userId="cf837aa5-6d68-4b63-997d-186bdfcbe6bf" providerId="ADAL" clId="{39929502-1E15-400F-82BF-23A736446F2D}" dt="2023-05-17T13:31:03.754" v="7965"/>
          <ac:spMkLst>
            <pc:docMk/>
            <pc:sldMk cId="3766259449" sldId="269"/>
            <ac:spMk id="4" creationId="{0F8D4E81-0470-4F54-BDB2-B07BCD4FBB52}"/>
          </ac:spMkLst>
        </pc:spChg>
        <pc:spChg chg="add del mod">
          <ac:chgData name="TRAN QUANG MINH 20181659" userId="cf837aa5-6d68-4b63-997d-186bdfcbe6bf" providerId="ADAL" clId="{39929502-1E15-400F-82BF-23A736446F2D}" dt="2023-05-17T13:30:49.548" v="7962" actId="478"/>
          <ac:spMkLst>
            <pc:docMk/>
            <pc:sldMk cId="3766259449" sldId="269"/>
            <ac:spMk id="5" creationId="{552CDB63-C81F-0998-19F5-A1DF18324454}"/>
          </ac:spMkLst>
        </pc:spChg>
        <pc:spChg chg="add mod">
          <ac:chgData name="TRAN QUANG MINH 20181659" userId="cf837aa5-6d68-4b63-997d-186bdfcbe6bf" providerId="ADAL" clId="{39929502-1E15-400F-82BF-23A736446F2D}" dt="2023-05-17T14:06:17.094" v="10880" actId="403"/>
          <ac:spMkLst>
            <pc:docMk/>
            <pc:sldMk cId="3766259449" sldId="269"/>
            <ac:spMk id="6" creationId="{2585B125-BC7B-FFB7-D6BC-EA3B8414DCC7}"/>
          </ac:spMkLst>
        </pc:spChg>
      </pc:sldChg>
      <pc:sldChg chg="addSp delSp modSp mod">
        <pc:chgData name="TRAN QUANG MINH 20181659" userId="cf837aa5-6d68-4b63-997d-186bdfcbe6bf" providerId="ADAL" clId="{39929502-1E15-400F-82BF-23A736446F2D}" dt="2023-05-17T14:04:32.479" v="10879" actId="1076"/>
        <pc:sldMkLst>
          <pc:docMk/>
          <pc:sldMk cId="954388684" sldId="270"/>
        </pc:sldMkLst>
        <pc:spChg chg="del">
          <ac:chgData name="TRAN QUANG MINH 20181659" userId="cf837aa5-6d68-4b63-997d-186bdfcbe6bf" providerId="ADAL" clId="{39929502-1E15-400F-82BF-23A736446F2D}" dt="2023-05-17T14:04:16.820" v="10872" actId="478"/>
          <ac:spMkLst>
            <pc:docMk/>
            <pc:sldMk cId="954388684" sldId="270"/>
            <ac:spMk id="2" creationId="{FCF523EA-53AB-48BA-88BE-DABB8F02A2D4}"/>
          </ac:spMkLst>
        </pc:spChg>
        <pc:spChg chg="mod">
          <ac:chgData name="TRAN QUANG MINH 20181659" userId="cf837aa5-6d68-4b63-997d-186bdfcbe6bf" providerId="ADAL" clId="{39929502-1E15-400F-82BF-23A736446F2D}" dt="2023-05-17T14:04:24.499" v="10876" actId="1076"/>
          <ac:spMkLst>
            <pc:docMk/>
            <pc:sldMk cId="954388684" sldId="270"/>
            <ac:spMk id="4" creationId="{0F8D4E81-0470-4F54-BDB2-B07BCD4FBB52}"/>
          </ac:spMkLst>
        </pc:spChg>
        <pc:spChg chg="add del mod">
          <ac:chgData name="TRAN QUANG MINH 20181659" userId="cf837aa5-6d68-4b63-997d-186bdfcbe6bf" providerId="ADAL" clId="{39929502-1E15-400F-82BF-23A736446F2D}" dt="2023-05-17T14:04:17.823" v="10873" actId="478"/>
          <ac:spMkLst>
            <pc:docMk/>
            <pc:sldMk cId="954388684" sldId="270"/>
            <ac:spMk id="5" creationId="{5FB160F9-475E-9026-7215-78A9050056B2}"/>
          </ac:spMkLst>
        </pc:spChg>
        <pc:picChg chg="add mod">
          <ac:chgData name="TRAN QUANG MINH 20181659" userId="cf837aa5-6d68-4b63-997d-186bdfcbe6bf" providerId="ADAL" clId="{39929502-1E15-400F-82BF-23A736446F2D}" dt="2023-05-17T14:04:32.479" v="10879" actId="1076"/>
          <ac:picMkLst>
            <pc:docMk/>
            <pc:sldMk cId="954388684" sldId="270"/>
            <ac:picMk id="8" creationId="{039CD19F-146D-F1F3-6CD2-E2856C789FCF}"/>
          </ac:picMkLst>
        </pc:picChg>
      </pc:sldChg>
      <pc:sldChg chg="modSp mod">
        <pc:chgData name="TRAN QUANG MINH 20181659" userId="cf837aa5-6d68-4b63-997d-186bdfcbe6bf" providerId="ADAL" clId="{39929502-1E15-400F-82BF-23A736446F2D}" dt="2023-05-17T14:53:28.733" v="14853" actId="20577"/>
        <pc:sldMkLst>
          <pc:docMk/>
          <pc:sldMk cId="3069608146" sldId="271"/>
        </pc:sldMkLst>
        <pc:spChg chg="mod">
          <ac:chgData name="TRAN QUANG MINH 20181659" userId="cf837aa5-6d68-4b63-997d-186bdfcbe6bf" providerId="ADAL" clId="{39929502-1E15-400F-82BF-23A736446F2D}" dt="2023-05-17T14:53:28.733" v="14853" actId="20577"/>
          <ac:spMkLst>
            <pc:docMk/>
            <pc:sldMk cId="3069608146" sldId="271"/>
            <ac:spMk id="2" creationId="{FCF523EA-53AB-48BA-88BE-DABB8F02A2D4}"/>
          </ac:spMkLst>
        </pc:spChg>
      </pc:sldChg>
      <pc:sldChg chg="addSp delSp modSp add mod ord">
        <pc:chgData name="TRAN QUANG MINH 20181659" userId="cf837aa5-6d68-4b63-997d-186bdfcbe6bf" providerId="ADAL" clId="{39929502-1E15-400F-82BF-23A736446F2D}" dt="2023-05-17T13:40:28.747" v="9298" actId="21"/>
        <pc:sldMkLst>
          <pc:docMk/>
          <pc:sldMk cId="2831733812" sldId="272"/>
        </pc:sldMkLst>
        <pc:spChg chg="del mod">
          <ac:chgData name="TRAN QUANG MINH 20181659" userId="cf837aa5-6d68-4b63-997d-186bdfcbe6bf" providerId="ADAL" clId="{39929502-1E15-400F-82BF-23A736446F2D}" dt="2023-05-17T13:09:52.690" v="6918" actId="478"/>
          <ac:spMkLst>
            <pc:docMk/>
            <pc:sldMk cId="2831733812" sldId="272"/>
            <ac:spMk id="2" creationId="{FCF523EA-53AB-48BA-88BE-DABB8F02A2D4}"/>
          </ac:spMkLst>
        </pc:spChg>
        <pc:spChg chg="add mod">
          <ac:chgData name="TRAN QUANG MINH 20181659" userId="cf837aa5-6d68-4b63-997d-186bdfcbe6bf" providerId="ADAL" clId="{39929502-1E15-400F-82BF-23A736446F2D}" dt="2023-05-17T13:40:28.747" v="9298" actId="21"/>
          <ac:spMkLst>
            <pc:docMk/>
            <pc:sldMk cId="2831733812" sldId="272"/>
            <ac:spMk id="3" creationId="{066B2B0A-1897-AE1F-A88D-AF3EB4E55A89}"/>
          </ac:spMkLst>
        </pc:spChg>
        <pc:spChg chg="mod">
          <ac:chgData name="TRAN QUANG MINH 20181659" userId="cf837aa5-6d68-4b63-997d-186bdfcbe6bf" providerId="ADAL" clId="{39929502-1E15-400F-82BF-23A736446F2D}" dt="2023-05-17T12:38:12.274" v="3859"/>
          <ac:spMkLst>
            <pc:docMk/>
            <pc:sldMk cId="2831733812" sldId="272"/>
            <ac:spMk id="4" creationId="{0F8D4E81-0470-4F54-BDB2-B07BCD4FBB52}"/>
          </ac:spMkLst>
        </pc:spChg>
        <pc:spChg chg="add del mod">
          <ac:chgData name="TRAN QUANG MINH 20181659" userId="cf837aa5-6d68-4b63-997d-186bdfcbe6bf" providerId="ADAL" clId="{39929502-1E15-400F-82BF-23A736446F2D}" dt="2023-05-17T13:10:01.471" v="6919" actId="478"/>
          <ac:spMkLst>
            <pc:docMk/>
            <pc:sldMk cId="2831733812" sldId="272"/>
            <ac:spMk id="6" creationId="{30F8EBEB-A4F0-15EF-6CC6-9955A28DE68E}"/>
          </ac:spMkLst>
        </pc:spChg>
      </pc:sldChg>
      <pc:sldChg chg="modSp add mod">
        <pc:chgData name="TRAN QUANG MINH 20181659" userId="cf837aa5-6d68-4b63-997d-186bdfcbe6bf" providerId="ADAL" clId="{39929502-1E15-400F-82BF-23A736446F2D}" dt="2023-05-17T13:39:38.257" v="9297" actId="20577"/>
        <pc:sldMkLst>
          <pc:docMk/>
          <pc:sldMk cId="3125116222" sldId="273"/>
        </pc:sldMkLst>
        <pc:spChg chg="mod">
          <ac:chgData name="TRAN QUANG MINH 20181659" userId="cf837aa5-6d68-4b63-997d-186bdfcbe6bf" providerId="ADAL" clId="{39929502-1E15-400F-82BF-23A736446F2D}" dt="2023-05-17T13:39:38.257" v="9297" actId="20577"/>
          <ac:spMkLst>
            <pc:docMk/>
            <pc:sldMk cId="3125116222" sldId="273"/>
            <ac:spMk id="2" creationId="{FCF523EA-53AB-48BA-88BE-DABB8F02A2D4}"/>
          </ac:spMkLst>
        </pc:spChg>
      </pc:sldChg>
      <pc:sldChg chg="modSp add mod">
        <pc:chgData name="TRAN QUANG MINH 20181659" userId="cf837aa5-6d68-4b63-997d-186bdfcbe6bf" providerId="ADAL" clId="{39929502-1E15-400F-82BF-23A736446F2D}" dt="2023-05-17T14:26:22.514" v="12688" actId="20577"/>
        <pc:sldMkLst>
          <pc:docMk/>
          <pc:sldMk cId="1739426601" sldId="274"/>
        </pc:sldMkLst>
        <pc:spChg chg="mod">
          <ac:chgData name="TRAN QUANG MINH 20181659" userId="cf837aa5-6d68-4b63-997d-186bdfcbe6bf" providerId="ADAL" clId="{39929502-1E15-400F-82BF-23A736446F2D}" dt="2023-05-17T14:26:22.514" v="12688" actId="20577"/>
          <ac:spMkLst>
            <pc:docMk/>
            <pc:sldMk cId="1739426601" sldId="274"/>
            <ac:spMk id="6" creationId="{2585B125-BC7B-FFB7-D6BC-EA3B8414DCC7}"/>
          </ac:spMkLst>
        </pc:spChg>
      </pc:sldChg>
    </pc:docChg>
  </pc:docChgLst>
</pc:chgInfo>
</file>

<file path=ppt/drawings/_rels/vmlDrawing1.vml.rels><?xml version="1.0" encoding="UTF-8" standalone="yes"?>
<Relationships xmlns="http://schemas.openxmlformats.org/package/2006/relationships"><Relationship Id="rId1" Type="http://schemas.openxmlformats.org/officeDocument/2006/relationships/image" Target="../media/image16.png"/></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êu đề Bản chiếu">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4E8257D7-7065-5A20-2F09-1599A87D9640}"/>
              </a:ext>
            </a:extLst>
          </p:cNvPr>
          <p:cNvSpPr>
            <a:spLocks noGrp="1"/>
          </p:cNvSpPr>
          <p:nvPr>
            <p:ph type="ctrTitle"/>
          </p:nvPr>
        </p:nvSpPr>
        <p:spPr>
          <a:xfrm>
            <a:off x="1524000" y="1122363"/>
            <a:ext cx="9144000" cy="2387600"/>
          </a:xfrm>
        </p:spPr>
        <p:txBody>
          <a:bodyPr anchor="b"/>
          <a:lstStyle>
            <a:lvl1pPr algn="ctr">
              <a:defRPr sz="6000"/>
            </a:lvl1pPr>
          </a:lstStyle>
          <a:p>
            <a:r>
              <a:rPr lang="vi-VN"/>
              <a:t>Bấm để sửa kiểu tiêu đề Bản cái</a:t>
            </a:r>
          </a:p>
        </p:txBody>
      </p:sp>
      <p:sp>
        <p:nvSpPr>
          <p:cNvPr id="3" name="Tiêu đề phụ 2">
            <a:extLst>
              <a:ext uri="{FF2B5EF4-FFF2-40B4-BE49-F238E27FC236}">
                <a16:creationId xmlns:a16="http://schemas.microsoft.com/office/drawing/2014/main" id="{84AD7E9D-69C7-D493-B55F-97F76892905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vi-VN"/>
              <a:t>Bấm để chỉnh sửa kiểu tiêu đề phụ của Bản cái</a:t>
            </a:r>
          </a:p>
        </p:txBody>
      </p:sp>
      <p:sp>
        <p:nvSpPr>
          <p:cNvPr id="4" name="Chỗ dành sẵn cho Ngày tháng 3">
            <a:extLst>
              <a:ext uri="{FF2B5EF4-FFF2-40B4-BE49-F238E27FC236}">
                <a16:creationId xmlns:a16="http://schemas.microsoft.com/office/drawing/2014/main" id="{45F63B05-6D98-4485-9DD2-090A43104C51}"/>
              </a:ext>
            </a:extLst>
          </p:cNvPr>
          <p:cNvSpPr>
            <a:spLocks noGrp="1"/>
          </p:cNvSpPr>
          <p:nvPr>
            <p:ph type="dt" sz="half" idx="10"/>
          </p:nvPr>
        </p:nvSpPr>
        <p:spPr/>
        <p:txBody>
          <a:bodyPr/>
          <a:lstStyle/>
          <a:p>
            <a:fld id="{9D00BA40-54BD-4098-B398-8C5838E6DF80}" type="datetimeFigureOut">
              <a:rPr lang="vi-VN" smtClean="0"/>
              <a:t>11/08/2023</a:t>
            </a:fld>
            <a:endParaRPr lang="vi-VN"/>
          </a:p>
        </p:txBody>
      </p:sp>
      <p:sp>
        <p:nvSpPr>
          <p:cNvPr id="5" name="Chỗ dành sẵn cho Chân trang 4">
            <a:extLst>
              <a:ext uri="{FF2B5EF4-FFF2-40B4-BE49-F238E27FC236}">
                <a16:creationId xmlns:a16="http://schemas.microsoft.com/office/drawing/2014/main" id="{DC6B42BF-BCB8-9612-B194-A2E1D82BB891}"/>
              </a:ext>
            </a:extLst>
          </p:cNvPr>
          <p:cNvSpPr>
            <a:spLocks noGrp="1"/>
          </p:cNvSpPr>
          <p:nvPr>
            <p:ph type="ftr" sz="quarter" idx="11"/>
          </p:nvPr>
        </p:nvSpPr>
        <p:spPr/>
        <p:txBody>
          <a:bodyPr/>
          <a:lstStyle/>
          <a:p>
            <a:endParaRPr lang="vi-VN"/>
          </a:p>
        </p:txBody>
      </p:sp>
      <p:sp>
        <p:nvSpPr>
          <p:cNvPr id="6" name="Chỗ dành sẵn cho Số hiệu Bản chiếu 5">
            <a:extLst>
              <a:ext uri="{FF2B5EF4-FFF2-40B4-BE49-F238E27FC236}">
                <a16:creationId xmlns:a16="http://schemas.microsoft.com/office/drawing/2014/main" id="{0BDCC772-0055-8CAE-6E0B-1BEC88446A2E}"/>
              </a:ext>
            </a:extLst>
          </p:cNvPr>
          <p:cNvSpPr>
            <a:spLocks noGrp="1"/>
          </p:cNvSpPr>
          <p:nvPr>
            <p:ph type="sldNum" sz="quarter" idx="12"/>
          </p:nvPr>
        </p:nvSpPr>
        <p:spPr/>
        <p:txBody>
          <a:bodyPr/>
          <a:lstStyle/>
          <a:p>
            <a:fld id="{8768DCB6-7972-4F33-A129-64F82F35E32F}" type="slidenum">
              <a:rPr lang="vi-VN" smtClean="0"/>
              <a:t>‹#›</a:t>
            </a:fld>
            <a:endParaRPr lang="vi-VN"/>
          </a:p>
        </p:txBody>
      </p:sp>
    </p:spTree>
    <p:extLst>
      <p:ext uri="{BB962C8B-B14F-4D97-AF65-F5344CB8AC3E}">
        <p14:creationId xmlns:p14="http://schemas.microsoft.com/office/powerpoint/2010/main" val="17962635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êu đề và Văn bản Dọc">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41D35928-9A32-479D-F5C8-5EF704CFE780}"/>
              </a:ext>
            </a:extLst>
          </p:cNvPr>
          <p:cNvSpPr>
            <a:spLocks noGrp="1"/>
          </p:cNvSpPr>
          <p:nvPr>
            <p:ph type="title"/>
          </p:nvPr>
        </p:nvSpPr>
        <p:spPr/>
        <p:txBody>
          <a:bodyPr/>
          <a:lstStyle/>
          <a:p>
            <a:r>
              <a:rPr lang="vi-VN"/>
              <a:t>Bấm để sửa kiểu tiêu đề Bản cái</a:t>
            </a:r>
          </a:p>
        </p:txBody>
      </p:sp>
      <p:sp>
        <p:nvSpPr>
          <p:cNvPr id="3" name="Chỗ dành sẵn cho Văn bản Dọc 2">
            <a:extLst>
              <a:ext uri="{FF2B5EF4-FFF2-40B4-BE49-F238E27FC236}">
                <a16:creationId xmlns:a16="http://schemas.microsoft.com/office/drawing/2014/main" id="{D0C13ECF-DE49-6F29-DA3E-2B7A2E42CC7D}"/>
              </a:ext>
            </a:extLst>
          </p:cNvPr>
          <p:cNvSpPr>
            <a:spLocks noGrp="1"/>
          </p:cNvSpPr>
          <p:nvPr>
            <p:ph type="body" orient="vert" idx="1"/>
          </p:nvPr>
        </p:nvSpPr>
        <p:spPr/>
        <p:txBody>
          <a:bodyPr vert="eaVert"/>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p>
        </p:txBody>
      </p:sp>
      <p:sp>
        <p:nvSpPr>
          <p:cNvPr id="4" name="Chỗ dành sẵn cho Ngày tháng 3">
            <a:extLst>
              <a:ext uri="{FF2B5EF4-FFF2-40B4-BE49-F238E27FC236}">
                <a16:creationId xmlns:a16="http://schemas.microsoft.com/office/drawing/2014/main" id="{44F11BA0-948D-69DB-0FBB-D6CB7C706581}"/>
              </a:ext>
            </a:extLst>
          </p:cNvPr>
          <p:cNvSpPr>
            <a:spLocks noGrp="1"/>
          </p:cNvSpPr>
          <p:nvPr>
            <p:ph type="dt" sz="half" idx="10"/>
          </p:nvPr>
        </p:nvSpPr>
        <p:spPr/>
        <p:txBody>
          <a:bodyPr/>
          <a:lstStyle/>
          <a:p>
            <a:fld id="{9D00BA40-54BD-4098-B398-8C5838E6DF80}" type="datetimeFigureOut">
              <a:rPr lang="vi-VN" smtClean="0"/>
              <a:t>11/08/2023</a:t>
            </a:fld>
            <a:endParaRPr lang="vi-VN"/>
          </a:p>
        </p:txBody>
      </p:sp>
      <p:sp>
        <p:nvSpPr>
          <p:cNvPr id="5" name="Chỗ dành sẵn cho Chân trang 4">
            <a:extLst>
              <a:ext uri="{FF2B5EF4-FFF2-40B4-BE49-F238E27FC236}">
                <a16:creationId xmlns:a16="http://schemas.microsoft.com/office/drawing/2014/main" id="{BFF95762-7CB7-27C3-3B3D-1D92A5343FE4}"/>
              </a:ext>
            </a:extLst>
          </p:cNvPr>
          <p:cNvSpPr>
            <a:spLocks noGrp="1"/>
          </p:cNvSpPr>
          <p:nvPr>
            <p:ph type="ftr" sz="quarter" idx="11"/>
          </p:nvPr>
        </p:nvSpPr>
        <p:spPr/>
        <p:txBody>
          <a:bodyPr/>
          <a:lstStyle/>
          <a:p>
            <a:endParaRPr lang="vi-VN"/>
          </a:p>
        </p:txBody>
      </p:sp>
      <p:sp>
        <p:nvSpPr>
          <p:cNvPr id="6" name="Chỗ dành sẵn cho Số hiệu Bản chiếu 5">
            <a:extLst>
              <a:ext uri="{FF2B5EF4-FFF2-40B4-BE49-F238E27FC236}">
                <a16:creationId xmlns:a16="http://schemas.microsoft.com/office/drawing/2014/main" id="{FB58317C-BBC5-D6B0-6FA5-EA6B0CA6CBDD}"/>
              </a:ext>
            </a:extLst>
          </p:cNvPr>
          <p:cNvSpPr>
            <a:spLocks noGrp="1"/>
          </p:cNvSpPr>
          <p:nvPr>
            <p:ph type="sldNum" sz="quarter" idx="12"/>
          </p:nvPr>
        </p:nvSpPr>
        <p:spPr/>
        <p:txBody>
          <a:bodyPr/>
          <a:lstStyle/>
          <a:p>
            <a:fld id="{8768DCB6-7972-4F33-A129-64F82F35E32F}" type="slidenum">
              <a:rPr lang="vi-VN" smtClean="0"/>
              <a:t>‹#›</a:t>
            </a:fld>
            <a:endParaRPr lang="vi-VN"/>
          </a:p>
        </p:txBody>
      </p:sp>
    </p:spTree>
    <p:extLst>
      <p:ext uri="{BB962C8B-B14F-4D97-AF65-F5344CB8AC3E}">
        <p14:creationId xmlns:p14="http://schemas.microsoft.com/office/powerpoint/2010/main" val="38368849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êu đề Dọc và Văn bản">
    <p:spTree>
      <p:nvGrpSpPr>
        <p:cNvPr id="1" name=""/>
        <p:cNvGrpSpPr/>
        <p:nvPr/>
      </p:nvGrpSpPr>
      <p:grpSpPr>
        <a:xfrm>
          <a:off x="0" y="0"/>
          <a:ext cx="0" cy="0"/>
          <a:chOff x="0" y="0"/>
          <a:chExt cx="0" cy="0"/>
        </a:xfrm>
      </p:grpSpPr>
      <p:sp>
        <p:nvSpPr>
          <p:cNvPr id="2" name="Tiêu đề Dọc 1">
            <a:extLst>
              <a:ext uri="{FF2B5EF4-FFF2-40B4-BE49-F238E27FC236}">
                <a16:creationId xmlns:a16="http://schemas.microsoft.com/office/drawing/2014/main" id="{A7813C00-3F61-4C45-DF53-6C4DE6D7635E}"/>
              </a:ext>
            </a:extLst>
          </p:cNvPr>
          <p:cNvSpPr>
            <a:spLocks noGrp="1"/>
          </p:cNvSpPr>
          <p:nvPr>
            <p:ph type="title" orient="vert"/>
          </p:nvPr>
        </p:nvSpPr>
        <p:spPr>
          <a:xfrm>
            <a:off x="8724900" y="365125"/>
            <a:ext cx="2628900" cy="5811838"/>
          </a:xfrm>
        </p:spPr>
        <p:txBody>
          <a:bodyPr vert="eaVert"/>
          <a:lstStyle/>
          <a:p>
            <a:r>
              <a:rPr lang="vi-VN"/>
              <a:t>Bấm để sửa kiểu tiêu đề Bản cái</a:t>
            </a:r>
          </a:p>
        </p:txBody>
      </p:sp>
      <p:sp>
        <p:nvSpPr>
          <p:cNvPr id="3" name="Chỗ dành sẵn cho Văn bản Dọc 2">
            <a:extLst>
              <a:ext uri="{FF2B5EF4-FFF2-40B4-BE49-F238E27FC236}">
                <a16:creationId xmlns:a16="http://schemas.microsoft.com/office/drawing/2014/main" id="{0913BE33-EA43-5EEB-5704-BE2F713FD516}"/>
              </a:ext>
            </a:extLst>
          </p:cNvPr>
          <p:cNvSpPr>
            <a:spLocks noGrp="1"/>
          </p:cNvSpPr>
          <p:nvPr>
            <p:ph type="body" orient="vert" idx="1"/>
          </p:nvPr>
        </p:nvSpPr>
        <p:spPr>
          <a:xfrm>
            <a:off x="838200" y="365125"/>
            <a:ext cx="7734300" cy="5811838"/>
          </a:xfrm>
        </p:spPr>
        <p:txBody>
          <a:bodyPr vert="eaVert"/>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p>
        </p:txBody>
      </p:sp>
      <p:sp>
        <p:nvSpPr>
          <p:cNvPr id="4" name="Chỗ dành sẵn cho Ngày tháng 3">
            <a:extLst>
              <a:ext uri="{FF2B5EF4-FFF2-40B4-BE49-F238E27FC236}">
                <a16:creationId xmlns:a16="http://schemas.microsoft.com/office/drawing/2014/main" id="{FDA8B846-BA4D-5E3E-5E70-8ADA5A24B753}"/>
              </a:ext>
            </a:extLst>
          </p:cNvPr>
          <p:cNvSpPr>
            <a:spLocks noGrp="1"/>
          </p:cNvSpPr>
          <p:nvPr>
            <p:ph type="dt" sz="half" idx="10"/>
          </p:nvPr>
        </p:nvSpPr>
        <p:spPr/>
        <p:txBody>
          <a:bodyPr/>
          <a:lstStyle/>
          <a:p>
            <a:fld id="{9D00BA40-54BD-4098-B398-8C5838E6DF80}" type="datetimeFigureOut">
              <a:rPr lang="vi-VN" smtClean="0"/>
              <a:t>11/08/2023</a:t>
            </a:fld>
            <a:endParaRPr lang="vi-VN"/>
          </a:p>
        </p:txBody>
      </p:sp>
      <p:sp>
        <p:nvSpPr>
          <p:cNvPr id="5" name="Chỗ dành sẵn cho Chân trang 4">
            <a:extLst>
              <a:ext uri="{FF2B5EF4-FFF2-40B4-BE49-F238E27FC236}">
                <a16:creationId xmlns:a16="http://schemas.microsoft.com/office/drawing/2014/main" id="{EA5EA84F-AEE4-6039-9DE2-70EE121B15CB}"/>
              </a:ext>
            </a:extLst>
          </p:cNvPr>
          <p:cNvSpPr>
            <a:spLocks noGrp="1"/>
          </p:cNvSpPr>
          <p:nvPr>
            <p:ph type="ftr" sz="quarter" idx="11"/>
          </p:nvPr>
        </p:nvSpPr>
        <p:spPr/>
        <p:txBody>
          <a:bodyPr/>
          <a:lstStyle/>
          <a:p>
            <a:endParaRPr lang="vi-VN"/>
          </a:p>
        </p:txBody>
      </p:sp>
      <p:sp>
        <p:nvSpPr>
          <p:cNvPr id="6" name="Chỗ dành sẵn cho Số hiệu Bản chiếu 5">
            <a:extLst>
              <a:ext uri="{FF2B5EF4-FFF2-40B4-BE49-F238E27FC236}">
                <a16:creationId xmlns:a16="http://schemas.microsoft.com/office/drawing/2014/main" id="{22F6DB3A-2AFD-1F0F-FF33-F58ABFD8865B}"/>
              </a:ext>
            </a:extLst>
          </p:cNvPr>
          <p:cNvSpPr>
            <a:spLocks noGrp="1"/>
          </p:cNvSpPr>
          <p:nvPr>
            <p:ph type="sldNum" sz="quarter" idx="12"/>
          </p:nvPr>
        </p:nvSpPr>
        <p:spPr/>
        <p:txBody>
          <a:bodyPr/>
          <a:lstStyle/>
          <a:p>
            <a:fld id="{8768DCB6-7972-4F33-A129-64F82F35E32F}" type="slidenum">
              <a:rPr lang="vi-VN" smtClean="0"/>
              <a:t>‹#›</a:t>
            </a:fld>
            <a:endParaRPr lang="vi-VN"/>
          </a:p>
        </p:txBody>
      </p:sp>
    </p:spTree>
    <p:extLst>
      <p:ext uri="{BB962C8B-B14F-4D97-AF65-F5344CB8AC3E}">
        <p14:creationId xmlns:p14="http://schemas.microsoft.com/office/powerpoint/2010/main" val="191597982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5260626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705104" y="1423289"/>
            <a:ext cx="51816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096000" y="1423289"/>
            <a:ext cx="51816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6">
            <a:extLst>
              <a:ext uri="{FF2B5EF4-FFF2-40B4-BE49-F238E27FC236}">
                <a16:creationId xmlns:a16="http://schemas.microsoft.com/office/drawing/2014/main" id="{EDF9049F-B795-4E90-9107-04EE8645402C}"/>
              </a:ext>
            </a:extLst>
          </p:cNvPr>
          <p:cNvSpPr>
            <a:spLocks noGrp="1"/>
          </p:cNvSpPr>
          <p:nvPr>
            <p:ph type="title" hasCustomPrompt="1"/>
          </p:nvPr>
        </p:nvSpPr>
        <p:spPr>
          <a:xfrm>
            <a:off x="313436" y="78614"/>
            <a:ext cx="11565128"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2: ………………………………………</a:t>
            </a:r>
          </a:p>
        </p:txBody>
      </p:sp>
    </p:spTree>
    <p:extLst>
      <p:ext uri="{BB962C8B-B14F-4D97-AF65-F5344CB8AC3E}">
        <p14:creationId xmlns:p14="http://schemas.microsoft.com/office/powerpoint/2010/main" val="278653470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061683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êu đề và Nội dung">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3406D224-901A-D9FF-2CDB-36A2789F16D4}"/>
              </a:ext>
            </a:extLst>
          </p:cNvPr>
          <p:cNvSpPr>
            <a:spLocks noGrp="1"/>
          </p:cNvSpPr>
          <p:nvPr>
            <p:ph type="title"/>
          </p:nvPr>
        </p:nvSpPr>
        <p:spPr/>
        <p:txBody>
          <a:bodyPr/>
          <a:lstStyle/>
          <a:p>
            <a:r>
              <a:rPr lang="vi-VN"/>
              <a:t>Bấm để sửa kiểu tiêu đề Bản cái</a:t>
            </a:r>
          </a:p>
        </p:txBody>
      </p:sp>
      <p:sp>
        <p:nvSpPr>
          <p:cNvPr id="3" name="Chỗ dành sẵn cho Nội dung 2">
            <a:extLst>
              <a:ext uri="{FF2B5EF4-FFF2-40B4-BE49-F238E27FC236}">
                <a16:creationId xmlns:a16="http://schemas.microsoft.com/office/drawing/2014/main" id="{C91DD996-9883-0238-254E-A77C7A07AF02}"/>
              </a:ext>
            </a:extLst>
          </p:cNvPr>
          <p:cNvSpPr>
            <a:spLocks noGrp="1"/>
          </p:cNvSpPr>
          <p:nvPr>
            <p:ph idx="1"/>
          </p:nvPr>
        </p:nvSpPr>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p>
        </p:txBody>
      </p:sp>
      <p:sp>
        <p:nvSpPr>
          <p:cNvPr id="4" name="Chỗ dành sẵn cho Ngày tháng 3">
            <a:extLst>
              <a:ext uri="{FF2B5EF4-FFF2-40B4-BE49-F238E27FC236}">
                <a16:creationId xmlns:a16="http://schemas.microsoft.com/office/drawing/2014/main" id="{B749724D-AC01-C68D-6138-5A3139AE4BCB}"/>
              </a:ext>
            </a:extLst>
          </p:cNvPr>
          <p:cNvSpPr>
            <a:spLocks noGrp="1"/>
          </p:cNvSpPr>
          <p:nvPr>
            <p:ph type="dt" sz="half" idx="10"/>
          </p:nvPr>
        </p:nvSpPr>
        <p:spPr/>
        <p:txBody>
          <a:bodyPr/>
          <a:lstStyle/>
          <a:p>
            <a:fld id="{9D00BA40-54BD-4098-B398-8C5838E6DF80}" type="datetimeFigureOut">
              <a:rPr lang="vi-VN" smtClean="0"/>
              <a:t>11/08/2023</a:t>
            </a:fld>
            <a:endParaRPr lang="vi-VN"/>
          </a:p>
        </p:txBody>
      </p:sp>
      <p:sp>
        <p:nvSpPr>
          <p:cNvPr id="5" name="Chỗ dành sẵn cho Chân trang 4">
            <a:extLst>
              <a:ext uri="{FF2B5EF4-FFF2-40B4-BE49-F238E27FC236}">
                <a16:creationId xmlns:a16="http://schemas.microsoft.com/office/drawing/2014/main" id="{41E36FA9-D715-6E08-FED2-3DFF6094D248}"/>
              </a:ext>
            </a:extLst>
          </p:cNvPr>
          <p:cNvSpPr>
            <a:spLocks noGrp="1"/>
          </p:cNvSpPr>
          <p:nvPr>
            <p:ph type="ftr" sz="quarter" idx="11"/>
          </p:nvPr>
        </p:nvSpPr>
        <p:spPr/>
        <p:txBody>
          <a:bodyPr/>
          <a:lstStyle/>
          <a:p>
            <a:endParaRPr lang="vi-VN"/>
          </a:p>
        </p:txBody>
      </p:sp>
      <p:sp>
        <p:nvSpPr>
          <p:cNvPr id="6" name="Chỗ dành sẵn cho Số hiệu Bản chiếu 5">
            <a:extLst>
              <a:ext uri="{FF2B5EF4-FFF2-40B4-BE49-F238E27FC236}">
                <a16:creationId xmlns:a16="http://schemas.microsoft.com/office/drawing/2014/main" id="{E574B5B2-C301-585D-4E8F-3A93939E720B}"/>
              </a:ext>
            </a:extLst>
          </p:cNvPr>
          <p:cNvSpPr>
            <a:spLocks noGrp="1"/>
          </p:cNvSpPr>
          <p:nvPr>
            <p:ph type="sldNum" sz="quarter" idx="12"/>
          </p:nvPr>
        </p:nvSpPr>
        <p:spPr/>
        <p:txBody>
          <a:bodyPr/>
          <a:lstStyle/>
          <a:p>
            <a:fld id="{8768DCB6-7972-4F33-A129-64F82F35E32F}" type="slidenum">
              <a:rPr lang="vi-VN" smtClean="0"/>
              <a:t>‹#›</a:t>
            </a:fld>
            <a:endParaRPr lang="vi-VN"/>
          </a:p>
        </p:txBody>
      </p:sp>
    </p:spTree>
    <p:extLst>
      <p:ext uri="{BB962C8B-B14F-4D97-AF65-F5344CB8AC3E}">
        <p14:creationId xmlns:p14="http://schemas.microsoft.com/office/powerpoint/2010/main" val="15080357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Đầu trang của Phần">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D518616A-631C-0DCE-4AA1-D940146BA7E4}"/>
              </a:ext>
            </a:extLst>
          </p:cNvPr>
          <p:cNvSpPr>
            <a:spLocks noGrp="1"/>
          </p:cNvSpPr>
          <p:nvPr>
            <p:ph type="title"/>
          </p:nvPr>
        </p:nvSpPr>
        <p:spPr>
          <a:xfrm>
            <a:off x="831850" y="1709738"/>
            <a:ext cx="10515600" cy="2852737"/>
          </a:xfrm>
        </p:spPr>
        <p:txBody>
          <a:bodyPr anchor="b"/>
          <a:lstStyle>
            <a:lvl1pPr>
              <a:defRPr sz="6000"/>
            </a:lvl1pPr>
          </a:lstStyle>
          <a:p>
            <a:r>
              <a:rPr lang="vi-VN"/>
              <a:t>Bấm để sửa kiểu tiêu đề Bản cái</a:t>
            </a:r>
          </a:p>
        </p:txBody>
      </p:sp>
      <p:sp>
        <p:nvSpPr>
          <p:cNvPr id="3" name="Chỗ dành sẵn cho Văn bản 2">
            <a:extLst>
              <a:ext uri="{FF2B5EF4-FFF2-40B4-BE49-F238E27FC236}">
                <a16:creationId xmlns:a16="http://schemas.microsoft.com/office/drawing/2014/main" id="{1133BF88-0369-0517-2ACF-519CED6412E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vi-VN"/>
              <a:t>Bấm để chỉnh sửa kiểu văn bản của Bản cái</a:t>
            </a:r>
          </a:p>
        </p:txBody>
      </p:sp>
      <p:sp>
        <p:nvSpPr>
          <p:cNvPr id="4" name="Chỗ dành sẵn cho Ngày tháng 3">
            <a:extLst>
              <a:ext uri="{FF2B5EF4-FFF2-40B4-BE49-F238E27FC236}">
                <a16:creationId xmlns:a16="http://schemas.microsoft.com/office/drawing/2014/main" id="{5BBE2171-EAAD-91EB-322E-27BDA9CCEB47}"/>
              </a:ext>
            </a:extLst>
          </p:cNvPr>
          <p:cNvSpPr>
            <a:spLocks noGrp="1"/>
          </p:cNvSpPr>
          <p:nvPr>
            <p:ph type="dt" sz="half" idx="10"/>
          </p:nvPr>
        </p:nvSpPr>
        <p:spPr/>
        <p:txBody>
          <a:bodyPr/>
          <a:lstStyle/>
          <a:p>
            <a:fld id="{9D00BA40-54BD-4098-B398-8C5838E6DF80}" type="datetimeFigureOut">
              <a:rPr lang="vi-VN" smtClean="0"/>
              <a:t>11/08/2023</a:t>
            </a:fld>
            <a:endParaRPr lang="vi-VN"/>
          </a:p>
        </p:txBody>
      </p:sp>
      <p:sp>
        <p:nvSpPr>
          <p:cNvPr id="5" name="Chỗ dành sẵn cho Chân trang 4">
            <a:extLst>
              <a:ext uri="{FF2B5EF4-FFF2-40B4-BE49-F238E27FC236}">
                <a16:creationId xmlns:a16="http://schemas.microsoft.com/office/drawing/2014/main" id="{482D3641-7727-89F7-97F3-AB6834649F5B}"/>
              </a:ext>
            </a:extLst>
          </p:cNvPr>
          <p:cNvSpPr>
            <a:spLocks noGrp="1"/>
          </p:cNvSpPr>
          <p:nvPr>
            <p:ph type="ftr" sz="quarter" idx="11"/>
          </p:nvPr>
        </p:nvSpPr>
        <p:spPr/>
        <p:txBody>
          <a:bodyPr/>
          <a:lstStyle/>
          <a:p>
            <a:endParaRPr lang="vi-VN"/>
          </a:p>
        </p:txBody>
      </p:sp>
      <p:sp>
        <p:nvSpPr>
          <p:cNvPr id="6" name="Chỗ dành sẵn cho Số hiệu Bản chiếu 5">
            <a:extLst>
              <a:ext uri="{FF2B5EF4-FFF2-40B4-BE49-F238E27FC236}">
                <a16:creationId xmlns:a16="http://schemas.microsoft.com/office/drawing/2014/main" id="{09D4CF5E-6313-42B8-294E-F67BCF0E6458}"/>
              </a:ext>
            </a:extLst>
          </p:cNvPr>
          <p:cNvSpPr>
            <a:spLocks noGrp="1"/>
          </p:cNvSpPr>
          <p:nvPr>
            <p:ph type="sldNum" sz="quarter" idx="12"/>
          </p:nvPr>
        </p:nvSpPr>
        <p:spPr/>
        <p:txBody>
          <a:bodyPr/>
          <a:lstStyle/>
          <a:p>
            <a:fld id="{8768DCB6-7972-4F33-A129-64F82F35E32F}" type="slidenum">
              <a:rPr lang="vi-VN" smtClean="0"/>
              <a:t>‹#›</a:t>
            </a:fld>
            <a:endParaRPr lang="vi-VN"/>
          </a:p>
        </p:txBody>
      </p:sp>
    </p:spTree>
    <p:extLst>
      <p:ext uri="{BB962C8B-B14F-4D97-AF65-F5344CB8AC3E}">
        <p14:creationId xmlns:p14="http://schemas.microsoft.com/office/powerpoint/2010/main" val="42438943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Hai Nội dung">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AEDFBC8A-8B62-655B-F9C3-284E73363F4E}"/>
              </a:ext>
            </a:extLst>
          </p:cNvPr>
          <p:cNvSpPr>
            <a:spLocks noGrp="1"/>
          </p:cNvSpPr>
          <p:nvPr>
            <p:ph type="title"/>
          </p:nvPr>
        </p:nvSpPr>
        <p:spPr/>
        <p:txBody>
          <a:bodyPr/>
          <a:lstStyle/>
          <a:p>
            <a:r>
              <a:rPr lang="vi-VN"/>
              <a:t>Bấm để sửa kiểu tiêu đề Bản cái</a:t>
            </a:r>
          </a:p>
        </p:txBody>
      </p:sp>
      <p:sp>
        <p:nvSpPr>
          <p:cNvPr id="3" name="Chỗ dành sẵn cho Nội dung 2">
            <a:extLst>
              <a:ext uri="{FF2B5EF4-FFF2-40B4-BE49-F238E27FC236}">
                <a16:creationId xmlns:a16="http://schemas.microsoft.com/office/drawing/2014/main" id="{409EC21A-A1B0-C795-966E-5DAC770A67E7}"/>
              </a:ext>
            </a:extLst>
          </p:cNvPr>
          <p:cNvSpPr>
            <a:spLocks noGrp="1"/>
          </p:cNvSpPr>
          <p:nvPr>
            <p:ph sz="half" idx="1"/>
          </p:nvPr>
        </p:nvSpPr>
        <p:spPr>
          <a:xfrm>
            <a:off x="838200" y="1825625"/>
            <a:ext cx="5181600" cy="4351338"/>
          </a:xfrm>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p>
        </p:txBody>
      </p:sp>
      <p:sp>
        <p:nvSpPr>
          <p:cNvPr id="4" name="Chỗ dành sẵn cho Nội dung 3">
            <a:extLst>
              <a:ext uri="{FF2B5EF4-FFF2-40B4-BE49-F238E27FC236}">
                <a16:creationId xmlns:a16="http://schemas.microsoft.com/office/drawing/2014/main" id="{F336DDFD-03DF-A5CB-DC06-6387193F3329}"/>
              </a:ext>
            </a:extLst>
          </p:cNvPr>
          <p:cNvSpPr>
            <a:spLocks noGrp="1"/>
          </p:cNvSpPr>
          <p:nvPr>
            <p:ph sz="half" idx="2"/>
          </p:nvPr>
        </p:nvSpPr>
        <p:spPr>
          <a:xfrm>
            <a:off x="6172200" y="1825625"/>
            <a:ext cx="5181600" cy="4351338"/>
          </a:xfrm>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p>
        </p:txBody>
      </p:sp>
      <p:sp>
        <p:nvSpPr>
          <p:cNvPr id="5" name="Chỗ dành sẵn cho Ngày tháng 4">
            <a:extLst>
              <a:ext uri="{FF2B5EF4-FFF2-40B4-BE49-F238E27FC236}">
                <a16:creationId xmlns:a16="http://schemas.microsoft.com/office/drawing/2014/main" id="{35470DB2-70FC-6B0C-6BEF-0B53F2CAA7FB}"/>
              </a:ext>
            </a:extLst>
          </p:cNvPr>
          <p:cNvSpPr>
            <a:spLocks noGrp="1"/>
          </p:cNvSpPr>
          <p:nvPr>
            <p:ph type="dt" sz="half" idx="10"/>
          </p:nvPr>
        </p:nvSpPr>
        <p:spPr/>
        <p:txBody>
          <a:bodyPr/>
          <a:lstStyle/>
          <a:p>
            <a:fld id="{9D00BA40-54BD-4098-B398-8C5838E6DF80}" type="datetimeFigureOut">
              <a:rPr lang="vi-VN" smtClean="0"/>
              <a:t>11/08/2023</a:t>
            </a:fld>
            <a:endParaRPr lang="vi-VN"/>
          </a:p>
        </p:txBody>
      </p:sp>
      <p:sp>
        <p:nvSpPr>
          <p:cNvPr id="6" name="Chỗ dành sẵn cho Chân trang 5">
            <a:extLst>
              <a:ext uri="{FF2B5EF4-FFF2-40B4-BE49-F238E27FC236}">
                <a16:creationId xmlns:a16="http://schemas.microsoft.com/office/drawing/2014/main" id="{EA0A10A1-6808-46BF-E289-1BEBA94B63A3}"/>
              </a:ext>
            </a:extLst>
          </p:cNvPr>
          <p:cNvSpPr>
            <a:spLocks noGrp="1"/>
          </p:cNvSpPr>
          <p:nvPr>
            <p:ph type="ftr" sz="quarter" idx="11"/>
          </p:nvPr>
        </p:nvSpPr>
        <p:spPr/>
        <p:txBody>
          <a:bodyPr/>
          <a:lstStyle/>
          <a:p>
            <a:endParaRPr lang="vi-VN"/>
          </a:p>
        </p:txBody>
      </p:sp>
      <p:sp>
        <p:nvSpPr>
          <p:cNvPr id="7" name="Chỗ dành sẵn cho Số hiệu Bản chiếu 6">
            <a:extLst>
              <a:ext uri="{FF2B5EF4-FFF2-40B4-BE49-F238E27FC236}">
                <a16:creationId xmlns:a16="http://schemas.microsoft.com/office/drawing/2014/main" id="{F433991A-61D6-C1D4-6B24-709BC666A041}"/>
              </a:ext>
            </a:extLst>
          </p:cNvPr>
          <p:cNvSpPr>
            <a:spLocks noGrp="1"/>
          </p:cNvSpPr>
          <p:nvPr>
            <p:ph type="sldNum" sz="quarter" idx="12"/>
          </p:nvPr>
        </p:nvSpPr>
        <p:spPr/>
        <p:txBody>
          <a:bodyPr/>
          <a:lstStyle/>
          <a:p>
            <a:fld id="{8768DCB6-7972-4F33-A129-64F82F35E32F}" type="slidenum">
              <a:rPr lang="vi-VN" smtClean="0"/>
              <a:t>‹#›</a:t>
            </a:fld>
            <a:endParaRPr lang="vi-VN"/>
          </a:p>
        </p:txBody>
      </p:sp>
    </p:spTree>
    <p:extLst>
      <p:ext uri="{BB962C8B-B14F-4D97-AF65-F5344CB8AC3E}">
        <p14:creationId xmlns:p14="http://schemas.microsoft.com/office/powerpoint/2010/main" val="30319961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Phép so sánh">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6C39243A-13B2-800B-0963-ED07B3DD3931}"/>
              </a:ext>
            </a:extLst>
          </p:cNvPr>
          <p:cNvSpPr>
            <a:spLocks noGrp="1"/>
          </p:cNvSpPr>
          <p:nvPr>
            <p:ph type="title"/>
          </p:nvPr>
        </p:nvSpPr>
        <p:spPr>
          <a:xfrm>
            <a:off x="839788" y="365125"/>
            <a:ext cx="10515600" cy="1325563"/>
          </a:xfrm>
        </p:spPr>
        <p:txBody>
          <a:bodyPr/>
          <a:lstStyle/>
          <a:p>
            <a:r>
              <a:rPr lang="vi-VN"/>
              <a:t>Bấm để sửa kiểu tiêu đề Bản cái</a:t>
            </a:r>
          </a:p>
        </p:txBody>
      </p:sp>
      <p:sp>
        <p:nvSpPr>
          <p:cNvPr id="3" name="Chỗ dành sẵn cho Văn bản 2">
            <a:extLst>
              <a:ext uri="{FF2B5EF4-FFF2-40B4-BE49-F238E27FC236}">
                <a16:creationId xmlns:a16="http://schemas.microsoft.com/office/drawing/2014/main" id="{37D3935B-A8F4-7178-E3C4-40F29F1A93A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vi-VN"/>
              <a:t>Bấm để chỉnh sửa kiểu văn bản của Bản cái</a:t>
            </a:r>
          </a:p>
        </p:txBody>
      </p:sp>
      <p:sp>
        <p:nvSpPr>
          <p:cNvPr id="4" name="Chỗ dành sẵn cho Nội dung 3">
            <a:extLst>
              <a:ext uri="{FF2B5EF4-FFF2-40B4-BE49-F238E27FC236}">
                <a16:creationId xmlns:a16="http://schemas.microsoft.com/office/drawing/2014/main" id="{2AF0E44C-9B9E-7AAC-C0F6-76B7A7BEC114}"/>
              </a:ext>
            </a:extLst>
          </p:cNvPr>
          <p:cNvSpPr>
            <a:spLocks noGrp="1"/>
          </p:cNvSpPr>
          <p:nvPr>
            <p:ph sz="half" idx="2"/>
          </p:nvPr>
        </p:nvSpPr>
        <p:spPr>
          <a:xfrm>
            <a:off x="839788" y="2505075"/>
            <a:ext cx="5157787" cy="3684588"/>
          </a:xfrm>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p>
        </p:txBody>
      </p:sp>
      <p:sp>
        <p:nvSpPr>
          <p:cNvPr id="5" name="Chỗ dành sẵn cho Văn bản 4">
            <a:extLst>
              <a:ext uri="{FF2B5EF4-FFF2-40B4-BE49-F238E27FC236}">
                <a16:creationId xmlns:a16="http://schemas.microsoft.com/office/drawing/2014/main" id="{8267441C-90B6-4A56-ACDE-CC35521F05A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vi-VN"/>
              <a:t>Bấm để chỉnh sửa kiểu văn bản của Bản cái</a:t>
            </a:r>
          </a:p>
        </p:txBody>
      </p:sp>
      <p:sp>
        <p:nvSpPr>
          <p:cNvPr id="6" name="Chỗ dành sẵn cho Nội dung 5">
            <a:extLst>
              <a:ext uri="{FF2B5EF4-FFF2-40B4-BE49-F238E27FC236}">
                <a16:creationId xmlns:a16="http://schemas.microsoft.com/office/drawing/2014/main" id="{A7357F88-667D-D3D3-62EE-155B131DB041}"/>
              </a:ext>
            </a:extLst>
          </p:cNvPr>
          <p:cNvSpPr>
            <a:spLocks noGrp="1"/>
          </p:cNvSpPr>
          <p:nvPr>
            <p:ph sz="quarter" idx="4"/>
          </p:nvPr>
        </p:nvSpPr>
        <p:spPr>
          <a:xfrm>
            <a:off x="6172200" y="2505075"/>
            <a:ext cx="5183188" cy="3684588"/>
          </a:xfrm>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p>
        </p:txBody>
      </p:sp>
      <p:sp>
        <p:nvSpPr>
          <p:cNvPr id="7" name="Chỗ dành sẵn cho Ngày tháng 6">
            <a:extLst>
              <a:ext uri="{FF2B5EF4-FFF2-40B4-BE49-F238E27FC236}">
                <a16:creationId xmlns:a16="http://schemas.microsoft.com/office/drawing/2014/main" id="{512C531A-2172-97F0-B9EC-A7E0534D2410}"/>
              </a:ext>
            </a:extLst>
          </p:cNvPr>
          <p:cNvSpPr>
            <a:spLocks noGrp="1"/>
          </p:cNvSpPr>
          <p:nvPr>
            <p:ph type="dt" sz="half" idx="10"/>
          </p:nvPr>
        </p:nvSpPr>
        <p:spPr/>
        <p:txBody>
          <a:bodyPr/>
          <a:lstStyle/>
          <a:p>
            <a:fld id="{9D00BA40-54BD-4098-B398-8C5838E6DF80}" type="datetimeFigureOut">
              <a:rPr lang="vi-VN" smtClean="0"/>
              <a:t>11/08/2023</a:t>
            </a:fld>
            <a:endParaRPr lang="vi-VN"/>
          </a:p>
        </p:txBody>
      </p:sp>
      <p:sp>
        <p:nvSpPr>
          <p:cNvPr id="8" name="Chỗ dành sẵn cho Chân trang 7">
            <a:extLst>
              <a:ext uri="{FF2B5EF4-FFF2-40B4-BE49-F238E27FC236}">
                <a16:creationId xmlns:a16="http://schemas.microsoft.com/office/drawing/2014/main" id="{6EAC0FD0-D494-B76F-D8F9-6111A228F066}"/>
              </a:ext>
            </a:extLst>
          </p:cNvPr>
          <p:cNvSpPr>
            <a:spLocks noGrp="1"/>
          </p:cNvSpPr>
          <p:nvPr>
            <p:ph type="ftr" sz="quarter" idx="11"/>
          </p:nvPr>
        </p:nvSpPr>
        <p:spPr/>
        <p:txBody>
          <a:bodyPr/>
          <a:lstStyle/>
          <a:p>
            <a:endParaRPr lang="vi-VN"/>
          </a:p>
        </p:txBody>
      </p:sp>
      <p:sp>
        <p:nvSpPr>
          <p:cNvPr id="9" name="Chỗ dành sẵn cho Số hiệu Bản chiếu 8">
            <a:extLst>
              <a:ext uri="{FF2B5EF4-FFF2-40B4-BE49-F238E27FC236}">
                <a16:creationId xmlns:a16="http://schemas.microsoft.com/office/drawing/2014/main" id="{7BCD66A7-8CE3-9CB8-32BB-AFD0099B7D84}"/>
              </a:ext>
            </a:extLst>
          </p:cNvPr>
          <p:cNvSpPr>
            <a:spLocks noGrp="1"/>
          </p:cNvSpPr>
          <p:nvPr>
            <p:ph type="sldNum" sz="quarter" idx="12"/>
          </p:nvPr>
        </p:nvSpPr>
        <p:spPr/>
        <p:txBody>
          <a:bodyPr/>
          <a:lstStyle/>
          <a:p>
            <a:fld id="{8768DCB6-7972-4F33-A129-64F82F35E32F}" type="slidenum">
              <a:rPr lang="vi-VN" smtClean="0"/>
              <a:t>‹#›</a:t>
            </a:fld>
            <a:endParaRPr lang="vi-VN"/>
          </a:p>
        </p:txBody>
      </p:sp>
    </p:spTree>
    <p:extLst>
      <p:ext uri="{BB962C8B-B14F-4D97-AF65-F5344CB8AC3E}">
        <p14:creationId xmlns:p14="http://schemas.microsoft.com/office/powerpoint/2010/main" val="28605295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Chỉ Tiêu đề">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1396234F-0D49-652E-2B09-158E1C16D52F}"/>
              </a:ext>
            </a:extLst>
          </p:cNvPr>
          <p:cNvSpPr>
            <a:spLocks noGrp="1"/>
          </p:cNvSpPr>
          <p:nvPr>
            <p:ph type="title"/>
          </p:nvPr>
        </p:nvSpPr>
        <p:spPr/>
        <p:txBody>
          <a:bodyPr/>
          <a:lstStyle/>
          <a:p>
            <a:r>
              <a:rPr lang="vi-VN"/>
              <a:t>Bấm để sửa kiểu tiêu đề Bản cái</a:t>
            </a:r>
          </a:p>
        </p:txBody>
      </p:sp>
      <p:sp>
        <p:nvSpPr>
          <p:cNvPr id="3" name="Chỗ dành sẵn cho Ngày tháng 2">
            <a:extLst>
              <a:ext uri="{FF2B5EF4-FFF2-40B4-BE49-F238E27FC236}">
                <a16:creationId xmlns:a16="http://schemas.microsoft.com/office/drawing/2014/main" id="{3512C49C-3C43-8697-69AD-4C660B5490C1}"/>
              </a:ext>
            </a:extLst>
          </p:cNvPr>
          <p:cNvSpPr>
            <a:spLocks noGrp="1"/>
          </p:cNvSpPr>
          <p:nvPr>
            <p:ph type="dt" sz="half" idx="10"/>
          </p:nvPr>
        </p:nvSpPr>
        <p:spPr/>
        <p:txBody>
          <a:bodyPr/>
          <a:lstStyle/>
          <a:p>
            <a:fld id="{9D00BA40-54BD-4098-B398-8C5838E6DF80}" type="datetimeFigureOut">
              <a:rPr lang="vi-VN" smtClean="0"/>
              <a:t>11/08/2023</a:t>
            </a:fld>
            <a:endParaRPr lang="vi-VN"/>
          </a:p>
        </p:txBody>
      </p:sp>
      <p:sp>
        <p:nvSpPr>
          <p:cNvPr id="4" name="Chỗ dành sẵn cho Chân trang 3">
            <a:extLst>
              <a:ext uri="{FF2B5EF4-FFF2-40B4-BE49-F238E27FC236}">
                <a16:creationId xmlns:a16="http://schemas.microsoft.com/office/drawing/2014/main" id="{CF94EB02-B4EE-4372-A2C1-61096EA67C88}"/>
              </a:ext>
            </a:extLst>
          </p:cNvPr>
          <p:cNvSpPr>
            <a:spLocks noGrp="1"/>
          </p:cNvSpPr>
          <p:nvPr>
            <p:ph type="ftr" sz="quarter" idx="11"/>
          </p:nvPr>
        </p:nvSpPr>
        <p:spPr/>
        <p:txBody>
          <a:bodyPr/>
          <a:lstStyle/>
          <a:p>
            <a:endParaRPr lang="vi-VN"/>
          </a:p>
        </p:txBody>
      </p:sp>
      <p:sp>
        <p:nvSpPr>
          <p:cNvPr id="5" name="Chỗ dành sẵn cho Số hiệu Bản chiếu 4">
            <a:extLst>
              <a:ext uri="{FF2B5EF4-FFF2-40B4-BE49-F238E27FC236}">
                <a16:creationId xmlns:a16="http://schemas.microsoft.com/office/drawing/2014/main" id="{CC9BE620-F508-1F0B-C555-BC2700503044}"/>
              </a:ext>
            </a:extLst>
          </p:cNvPr>
          <p:cNvSpPr>
            <a:spLocks noGrp="1"/>
          </p:cNvSpPr>
          <p:nvPr>
            <p:ph type="sldNum" sz="quarter" idx="12"/>
          </p:nvPr>
        </p:nvSpPr>
        <p:spPr/>
        <p:txBody>
          <a:bodyPr/>
          <a:lstStyle/>
          <a:p>
            <a:fld id="{8768DCB6-7972-4F33-A129-64F82F35E32F}" type="slidenum">
              <a:rPr lang="vi-VN" smtClean="0"/>
              <a:t>‹#›</a:t>
            </a:fld>
            <a:endParaRPr lang="vi-VN"/>
          </a:p>
        </p:txBody>
      </p:sp>
    </p:spTree>
    <p:extLst>
      <p:ext uri="{BB962C8B-B14F-4D97-AF65-F5344CB8AC3E}">
        <p14:creationId xmlns:p14="http://schemas.microsoft.com/office/powerpoint/2010/main" val="28903575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Trống">
    <p:spTree>
      <p:nvGrpSpPr>
        <p:cNvPr id="1" name=""/>
        <p:cNvGrpSpPr/>
        <p:nvPr/>
      </p:nvGrpSpPr>
      <p:grpSpPr>
        <a:xfrm>
          <a:off x="0" y="0"/>
          <a:ext cx="0" cy="0"/>
          <a:chOff x="0" y="0"/>
          <a:chExt cx="0" cy="0"/>
        </a:xfrm>
      </p:grpSpPr>
      <p:sp>
        <p:nvSpPr>
          <p:cNvPr id="2" name="Chỗ dành sẵn cho Ngày tháng 1">
            <a:extLst>
              <a:ext uri="{FF2B5EF4-FFF2-40B4-BE49-F238E27FC236}">
                <a16:creationId xmlns:a16="http://schemas.microsoft.com/office/drawing/2014/main" id="{FCB41CA2-FBAB-5106-6FEE-D9CD19DC9A8B}"/>
              </a:ext>
            </a:extLst>
          </p:cNvPr>
          <p:cNvSpPr>
            <a:spLocks noGrp="1"/>
          </p:cNvSpPr>
          <p:nvPr>
            <p:ph type="dt" sz="half" idx="10"/>
          </p:nvPr>
        </p:nvSpPr>
        <p:spPr/>
        <p:txBody>
          <a:bodyPr/>
          <a:lstStyle/>
          <a:p>
            <a:fld id="{9D00BA40-54BD-4098-B398-8C5838E6DF80}" type="datetimeFigureOut">
              <a:rPr lang="vi-VN" smtClean="0"/>
              <a:t>11/08/2023</a:t>
            </a:fld>
            <a:endParaRPr lang="vi-VN"/>
          </a:p>
        </p:txBody>
      </p:sp>
      <p:sp>
        <p:nvSpPr>
          <p:cNvPr id="3" name="Chỗ dành sẵn cho Chân trang 2">
            <a:extLst>
              <a:ext uri="{FF2B5EF4-FFF2-40B4-BE49-F238E27FC236}">
                <a16:creationId xmlns:a16="http://schemas.microsoft.com/office/drawing/2014/main" id="{9F13B258-032A-8A5C-2CC4-B32FF20AF13C}"/>
              </a:ext>
            </a:extLst>
          </p:cNvPr>
          <p:cNvSpPr>
            <a:spLocks noGrp="1"/>
          </p:cNvSpPr>
          <p:nvPr>
            <p:ph type="ftr" sz="quarter" idx="11"/>
          </p:nvPr>
        </p:nvSpPr>
        <p:spPr/>
        <p:txBody>
          <a:bodyPr/>
          <a:lstStyle/>
          <a:p>
            <a:endParaRPr lang="vi-VN"/>
          </a:p>
        </p:txBody>
      </p:sp>
      <p:sp>
        <p:nvSpPr>
          <p:cNvPr id="4" name="Chỗ dành sẵn cho Số hiệu Bản chiếu 3">
            <a:extLst>
              <a:ext uri="{FF2B5EF4-FFF2-40B4-BE49-F238E27FC236}">
                <a16:creationId xmlns:a16="http://schemas.microsoft.com/office/drawing/2014/main" id="{A5B61F20-6EE5-C171-39D2-0F57C8091848}"/>
              </a:ext>
            </a:extLst>
          </p:cNvPr>
          <p:cNvSpPr>
            <a:spLocks noGrp="1"/>
          </p:cNvSpPr>
          <p:nvPr>
            <p:ph type="sldNum" sz="quarter" idx="12"/>
          </p:nvPr>
        </p:nvSpPr>
        <p:spPr/>
        <p:txBody>
          <a:bodyPr/>
          <a:lstStyle/>
          <a:p>
            <a:fld id="{8768DCB6-7972-4F33-A129-64F82F35E32F}" type="slidenum">
              <a:rPr lang="vi-VN" smtClean="0"/>
              <a:t>‹#›</a:t>
            </a:fld>
            <a:endParaRPr lang="vi-VN"/>
          </a:p>
        </p:txBody>
      </p:sp>
    </p:spTree>
    <p:extLst>
      <p:ext uri="{BB962C8B-B14F-4D97-AF65-F5344CB8AC3E}">
        <p14:creationId xmlns:p14="http://schemas.microsoft.com/office/powerpoint/2010/main" val="18400472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Nội dung với Chú thích">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659A7DBC-0143-FCE6-7EB1-E08E507A69B3}"/>
              </a:ext>
            </a:extLst>
          </p:cNvPr>
          <p:cNvSpPr>
            <a:spLocks noGrp="1"/>
          </p:cNvSpPr>
          <p:nvPr>
            <p:ph type="title"/>
          </p:nvPr>
        </p:nvSpPr>
        <p:spPr>
          <a:xfrm>
            <a:off x="839788" y="457200"/>
            <a:ext cx="3932237" cy="1600200"/>
          </a:xfrm>
        </p:spPr>
        <p:txBody>
          <a:bodyPr anchor="b"/>
          <a:lstStyle>
            <a:lvl1pPr>
              <a:defRPr sz="3200"/>
            </a:lvl1pPr>
          </a:lstStyle>
          <a:p>
            <a:r>
              <a:rPr lang="vi-VN"/>
              <a:t>Bấm để sửa kiểu tiêu đề Bản cái</a:t>
            </a:r>
          </a:p>
        </p:txBody>
      </p:sp>
      <p:sp>
        <p:nvSpPr>
          <p:cNvPr id="3" name="Chỗ dành sẵn cho Nội dung 2">
            <a:extLst>
              <a:ext uri="{FF2B5EF4-FFF2-40B4-BE49-F238E27FC236}">
                <a16:creationId xmlns:a16="http://schemas.microsoft.com/office/drawing/2014/main" id="{16920BE5-ABD4-661A-DD35-C0F4E6BF461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p>
        </p:txBody>
      </p:sp>
      <p:sp>
        <p:nvSpPr>
          <p:cNvPr id="4" name="Chỗ dành sẵn cho Văn bản 3">
            <a:extLst>
              <a:ext uri="{FF2B5EF4-FFF2-40B4-BE49-F238E27FC236}">
                <a16:creationId xmlns:a16="http://schemas.microsoft.com/office/drawing/2014/main" id="{15616BA6-82C3-63C9-C395-F2E3DAB5631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vi-VN"/>
              <a:t>Bấm để chỉnh sửa kiểu văn bản của Bản cái</a:t>
            </a:r>
          </a:p>
        </p:txBody>
      </p:sp>
      <p:sp>
        <p:nvSpPr>
          <p:cNvPr id="5" name="Chỗ dành sẵn cho Ngày tháng 4">
            <a:extLst>
              <a:ext uri="{FF2B5EF4-FFF2-40B4-BE49-F238E27FC236}">
                <a16:creationId xmlns:a16="http://schemas.microsoft.com/office/drawing/2014/main" id="{D5455F6D-0435-7539-8F47-9B7F20FFB482}"/>
              </a:ext>
            </a:extLst>
          </p:cNvPr>
          <p:cNvSpPr>
            <a:spLocks noGrp="1"/>
          </p:cNvSpPr>
          <p:nvPr>
            <p:ph type="dt" sz="half" idx="10"/>
          </p:nvPr>
        </p:nvSpPr>
        <p:spPr/>
        <p:txBody>
          <a:bodyPr/>
          <a:lstStyle/>
          <a:p>
            <a:fld id="{9D00BA40-54BD-4098-B398-8C5838E6DF80}" type="datetimeFigureOut">
              <a:rPr lang="vi-VN" smtClean="0"/>
              <a:t>11/08/2023</a:t>
            </a:fld>
            <a:endParaRPr lang="vi-VN"/>
          </a:p>
        </p:txBody>
      </p:sp>
      <p:sp>
        <p:nvSpPr>
          <p:cNvPr id="6" name="Chỗ dành sẵn cho Chân trang 5">
            <a:extLst>
              <a:ext uri="{FF2B5EF4-FFF2-40B4-BE49-F238E27FC236}">
                <a16:creationId xmlns:a16="http://schemas.microsoft.com/office/drawing/2014/main" id="{8FF040AE-6769-A228-3E59-5EDD1C322200}"/>
              </a:ext>
            </a:extLst>
          </p:cNvPr>
          <p:cNvSpPr>
            <a:spLocks noGrp="1"/>
          </p:cNvSpPr>
          <p:nvPr>
            <p:ph type="ftr" sz="quarter" idx="11"/>
          </p:nvPr>
        </p:nvSpPr>
        <p:spPr/>
        <p:txBody>
          <a:bodyPr/>
          <a:lstStyle/>
          <a:p>
            <a:endParaRPr lang="vi-VN"/>
          </a:p>
        </p:txBody>
      </p:sp>
      <p:sp>
        <p:nvSpPr>
          <p:cNvPr id="7" name="Chỗ dành sẵn cho Số hiệu Bản chiếu 6">
            <a:extLst>
              <a:ext uri="{FF2B5EF4-FFF2-40B4-BE49-F238E27FC236}">
                <a16:creationId xmlns:a16="http://schemas.microsoft.com/office/drawing/2014/main" id="{9D1E9080-E1D9-7D8B-54C8-E8896A9AB028}"/>
              </a:ext>
            </a:extLst>
          </p:cNvPr>
          <p:cNvSpPr>
            <a:spLocks noGrp="1"/>
          </p:cNvSpPr>
          <p:nvPr>
            <p:ph type="sldNum" sz="quarter" idx="12"/>
          </p:nvPr>
        </p:nvSpPr>
        <p:spPr/>
        <p:txBody>
          <a:bodyPr/>
          <a:lstStyle/>
          <a:p>
            <a:fld id="{8768DCB6-7972-4F33-A129-64F82F35E32F}" type="slidenum">
              <a:rPr lang="vi-VN" smtClean="0"/>
              <a:t>‹#›</a:t>
            </a:fld>
            <a:endParaRPr lang="vi-VN"/>
          </a:p>
        </p:txBody>
      </p:sp>
    </p:spTree>
    <p:extLst>
      <p:ext uri="{BB962C8B-B14F-4D97-AF65-F5344CB8AC3E}">
        <p14:creationId xmlns:p14="http://schemas.microsoft.com/office/powerpoint/2010/main" val="7569610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Ảnh với Chú thích">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7FB7F1BB-38E5-42EC-53ED-6EE6D55117BD}"/>
              </a:ext>
            </a:extLst>
          </p:cNvPr>
          <p:cNvSpPr>
            <a:spLocks noGrp="1"/>
          </p:cNvSpPr>
          <p:nvPr>
            <p:ph type="title"/>
          </p:nvPr>
        </p:nvSpPr>
        <p:spPr>
          <a:xfrm>
            <a:off x="839788" y="457200"/>
            <a:ext cx="3932237" cy="1600200"/>
          </a:xfrm>
        </p:spPr>
        <p:txBody>
          <a:bodyPr anchor="b"/>
          <a:lstStyle>
            <a:lvl1pPr>
              <a:defRPr sz="3200"/>
            </a:lvl1pPr>
          </a:lstStyle>
          <a:p>
            <a:r>
              <a:rPr lang="vi-VN"/>
              <a:t>Bấm để sửa kiểu tiêu đề Bản cái</a:t>
            </a:r>
          </a:p>
        </p:txBody>
      </p:sp>
      <p:sp>
        <p:nvSpPr>
          <p:cNvPr id="3" name="Chỗ dành sẵn cho Hình ảnh 2">
            <a:extLst>
              <a:ext uri="{FF2B5EF4-FFF2-40B4-BE49-F238E27FC236}">
                <a16:creationId xmlns:a16="http://schemas.microsoft.com/office/drawing/2014/main" id="{FD88BD37-1985-9B18-6BEE-2F05B334902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vi-VN"/>
          </a:p>
        </p:txBody>
      </p:sp>
      <p:sp>
        <p:nvSpPr>
          <p:cNvPr id="4" name="Chỗ dành sẵn cho Văn bản 3">
            <a:extLst>
              <a:ext uri="{FF2B5EF4-FFF2-40B4-BE49-F238E27FC236}">
                <a16:creationId xmlns:a16="http://schemas.microsoft.com/office/drawing/2014/main" id="{713A1C4E-FBC2-3AAA-249D-3C10D132952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vi-VN"/>
              <a:t>Bấm để chỉnh sửa kiểu văn bản của Bản cái</a:t>
            </a:r>
          </a:p>
        </p:txBody>
      </p:sp>
      <p:sp>
        <p:nvSpPr>
          <p:cNvPr id="5" name="Chỗ dành sẵn cho Ngày tháng 4">
            <a:extLst>
              <a:ext uri="{FF2B5EF4-FFF2-40B4-BE49-F238E27FC236}">
                <a16:creationId xmlns:a16="http://schemas.microsoft.com/office/drawing/2014/main" id="{2CA1A6D3-19FE-724D-4B62-3711A807AADB}"/>
              </a:ext>
            </a:extLst>
          </p:cNvPr>
          <p:cNvSpPr>
            <a:spLocks noGrp="1"/>
          </p:cNvSpPr>
          <p:nvPr>
            <p:ph type="dt" sz="half" idx="10"/>
          </p:nvPr>
        </p:nvSpPr>
        <p:spPr/>
        <p:txBody>
          <a:bodyPr/>
          <a:lstStyle/>
          <a:p>
            <a:fld id="{9D00BA40-54BD-4098-B398-8C5838E6DF80}" type="datetimeFigureOut">
              <a:rPr lang="vi-VN" smtClean="0"/>
              <a:t>11/08/2023</a:t>
            </a:fld>
            <a:endParaRPr lang="vi-VN"/>
          </a:p>
        </p:txBody>
      </p:sp>
      <p:sp>
        <p:nvSpPr>
          <p:cNvPr id="6" name="Chỗ dành sẵn cho Chân trang 5">
            <a:extLst>
              <a:ext uri="{FF2B5EF4-FFF2-40B4-BE49-F238E27FC236}">
                <a16:creationId xmlns:a16="http://schemas.microsoft.com/office/drawing/2014/main" id="{A9E055E9-3EE9-D5BD-E19A-8CCFF4FBF34A}"/>
              </a:ext>
            </a:extLst>
          </p:cNvPr>
          <p:cNvSpPr>
            <a:spLocks noGrp="1"/>
          </p:cNvSpPr>
          <p:nvPr>
            <p:ph type="ftr" sz="quarter" idx="11"/>
          </p:nvPr>
        </p:nvSpPr>
        <p:spPr/>
        <p:txBody>
          <a:bodyPr/>
          <a:lstStyle/>
          <a:p>
            <a:endParaRPr lang="vi-VN"/>
          </a:p>
        </p:txBody>
      </p:sp>
      <p:sp>
        <p:nvSpPr>
          <p:cNvPr id="7" name="Chỗ dành sẵn cho Số hiệu Bản chiếu 6">
            <a:extLst>
              <a:ext uri="{FF2B5EF4-FFF2-40B4-BE49-F238E27FC236}">
                <a16:creationId xmlns:a16="http://schemas.microsoft.com/office/drawing/2014/main" id="{8BAF19B6-28C8-3E33-AE84-31E98354AA2F}"/>
              </a:ext>
            </a:extLst>
          </p:cNvPr>
          <p:cNvSpPr>
            <a:spLocks noGrp="1"/>
          </p:cNvSpPr>
          <p:nvPr>
            <p:ph type="sldNum" sz="quarter" idx="12"/>
          </p:nvPr>
        </p:nvSpPr>
        <p:spPr/>
        <p:txBody>
          <a:bodyPr/>
          <a:lstStyle/>
          <a:p>
            <a:fld id="{8768DCB6-7972-4F33-A129-64F82F35E32F}" type="slidenum">
              <a:rPr lang="vi-VN" smtClean="0"/>
              <a:t>‹#›</a:t>
            </a:fld>
            <a:endParaRPr lang="vi-VN"/>
          </a:p>
        </p:txBody>
      </p:sp>
    </p:spTree>
    <p:extLst>
      <p:ext uri="{BB962C8B-B14F-4D97-AF65-F5344CB8AC3E}">
        <p14:creationId xmlns:p14="http://schemas.microsoft.com/office/powerpoint/2010/main" val="20833810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Chỗ dành sẵn cho Tiêu đề 1">
            <a:extLst>
              <a:ext uri="{FF2B5EF4-FFF2-40B4-BE49-F238E27FC236}">
                <a16:creationId xmlns:a16="http://schemas.microsoft.com/office/drawing/2014/main" id="{E2E746C0-24E5-FF74-2424-98999E480FD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vi-VN"/>
              <a:t>Bấm để sửa kiểu tiêu đề Bản cái</a:t>
            </a:r>
          </a:p>
        </p:txBody>
      </p:sp>
      <p:sp>
        <p:nvSpPr>
          <p:cNvPr id="3" name="Chỗ dành sẵn cho Văn bản 2">
            <a:extLst>
              <a:ext uri="{FF2B5EF4-FFF2-40B4-BE49-F238E27FC236}">
                <a16:creationId xmlns:a16="http://schemas.microsoft.com/office/drawing/2014/main" id="{0BBC9A4F-8EE6-2686-868D-836528EDE09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p>
        </p:txBody>
      </p:sp>
      <p:sp>
        <p:nvSpPr>
          <p:cNvPr id="4" name="Chỗ dành sẵn cho Ngày tháng 3">
            <a:extLst>
              <a:ext uri="{FF2B5EF4-FFF2-40B4-BE49-F238E27FC236}">
                <a16:creationId xmlns:a16="http://schemas.microsoft.com/office/drawing/2014/main" id="{EEEA5610-6B44-05FB-3D45-EA658ABE88D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D00BA40-54BD-4098-B398-8C5838E6DF80}" type="datetimeFigureOut">
              <a:rPr lang="vi-VN" smtClean="0"/>
              <a:t>11/08/2023</a:t>
            </a:fld>
            <a:endParaRPr lang="vi-VN"/>
          </a:p>
        </p:txBody>
      </p:sp>
      <p:sp>
        <p:nvSpPr>
          <p:cNvPr id="5" name="Chỗ dành sẵn cho Chân trang 4">
            <a:extLst>
              <a:ext uri="{FF2B5EF4-FFF2-40B4-BE49-F238E27FC236}">
                <a16:creationId xmlns:a16="http://schemas.microsoft.com/office/drawing/2014/main" id="{D68B7835-8923-617B-285F-115E3123170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vi-VN"/>
          </a:p>
        </p:txBody>
      </p:sp>
      <p:sp>
        <p:nvSpPr>
          <p:cNvPr id="6" name="Chỗ dành sẵn cho Số hiệu Bản chiếu 5">
            <a:extLst>
              <a:ext uri="{FF2B5EF4-FFF2-40B4-BE49-F238E27FC236}">
                <a16:creationId xmlns:a16="http://schemas.microsoft.com/office/drawing/2014/main" id="{C01E23C7-8E97-E0B6-BEA7-69E5202DDC1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768DCB6-7972-4F33-A129-64F82F35E32F}" type="slidenum">
              <a:rPr lang="vi-VN" smtClean="0"/>
              <a:t>‹#›</a:t>
            </a:fld>
            <a:endParaRPr lang="vi-VN"/>
          </a:p>
        </p:txBody>
      </p:sp>
    </p:spTree>
    <p:extLst>
      <p:ext uri="{BB962C8B-B14F-4D97-AF65-F5344CB8AC3E}">
        <p14:creationId xmlns:p14="http://schemas.microsoft.com/office/powerpoint/2010/main" val="85327850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vi-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3.xml"/><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slideLayout" Target="../slideLayouts/slideLayout13.xml"/><Relationship Id="rId1" Type="http://schemas.openxmlformats.org/officeDocument/2006/relationships/vmlDrawing" Target="../drawings/vmlDrawing1.v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emf"/><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12" Type="http://schemas.openxmlformats.org/officeDocument/2006/relationships/image" Target="../media/image19.png"/><Relationship Id="rId2" Type="http://schemas.openxmlformats.org/officeDocument/2006/relationships/image" Target="../media/image20.png"/><Relationship Id="rId1" Type="http://schemas.openxmlformats.org/officeDocument/2006/relationships/slideLayout" Target="../slideLayouts/slideLayout13.xml"/><Relationship Id="rId6" Type="http://schemas.openxmlformats.org/officeDocument/2006/relationships/image" Target="../media/image24.jpeg"/><Relationship Id="rId11" Type="http://schemas.openxmlformats.org/officeDocument/2006/relationships/image" Target="../media/image29.png"/><Relationship Id="rId5" Type="http://schemas.openxmlformats.org/officeDocument/2006/relationships/image" Target="../media/image23.png"/><Relationship Id="rId10" Type="http://schemas.openxmlformats.org/officeDocument/2006/relationships/image" Target="../media/image28.png"/><Relationship Id="rId4" Type="http://schemas.openxmlformats.org/officeDocument/2006/relationships/image" Target="../media/image22.png"/><Relationship Id="rId9" Type="http://schemas.openxmlformats.org/officeDocument/2006/relationships/image" Target="../media/image27.png"/></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3.xml"/><Relationship Id="rId4" Type="http://schemas.openxmlformats.org/officeDocument/2006/relationships/image" Target="../media/image34.png"/></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8" Type="http://schemas.openxmlformats.org/officeDocument/2006/relationships/image" Target="../media/image40.jpg"/><Relationship Id="rId3" Type="http://schemas.openxmlformats.org/officeDocument/2006/relationships/image" Target="../media/image29.png"/><Relationship Id="rId7" Type="http://schemas.openxmlformats.org/officeDocument/2006/relationships/image" Target="../media/image39.png"/><Relationship Id="rId2" Type="http://schemas.openxmlformats.org/officeDocument/2006/relationships/image" Target="../media/image37.png"/><Relationship Id="rId1" Type="http://schemas.openxmlformats.org/officeDocument/2006/relationships/slideLayout" Target="../slideLayouts/slideLayout13.xml"/><Relationship Id="rId6" Type="http://schemas.openxmlformats.org/officeDocument/2006/relationships/image" Target="../media/image38.png"/><Relationship Id="rId11" Type="http://schemas.openxmlformats.org/officeDocument/2006/relationships/image" Target="../media/image43.png"/><Relationship Id="rId5" Type="http://schemas.openxmlformats.org/officeDocument/2006/relationships/image" Target="../media/image26.png"/><Relationship Id="rId10" Type="http://schemas.openxmlformats.org/officeDocument/2006/relationships/image" Target="../media/image42.png"/><Relationship Id="rId4" Type="http://schemas.openxmlformats.org/officeDocument/2006/relationships/image" Target="../media/image25.png"/><Relationship Id="rId9" Type="http://schemas.openxmlformats.org/officeDocument/2006/relationships/image" Target="../media/image4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image" Target="../media/image46.png"/><Relationship Id="rId1" Type="http://schemas.openxmlformats.org/officeDocument/2006/relationships/slideLayout" Target="../slideLayouts/slideLayout13.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 Id="rId9" Type="http://schemas.openxmlformats.org/officeDocument/2006/relationships/image" Target="../media/image5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13.xml"/><Relationship Id="rId6" Type="http://schemas.openxmlformats.org/officeDocument/2006/relationships/image" Target="../media/image58.emf"/><Relationship Id="rId5" Type="http://schemas.openxmlformats.org/officeDocument/2006/relationships/image" Target="../media/image57.emf"/><Relationship Id="rId4" Type="http://schemas.openxmlformats.org/officeDocument/2006/relationships/image" Target="../media/image56.emf"/></Relationships>
</file>

<file path=ppt/slides/_rels/slide3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63.emf"/><Relationship Id="rId2" Type="http://schemas.openxmlformats.org/officeDocument/2006/relationships/image" Target="../media/image62.emf"/><Relationship Id="rId1" Type="http://schemas.openxmlformats.org/officeDocument/2006/relationships/slideLayout" Target="../slideLayouts/slideLayout13.xml"/><Relationship Id="rId5" Type="http://schemas.openxmlformats.org/officeDocument/2006/relationships/image" Target="../media/image65.emf"/><Relationship Id="rId4" Type="http://schemas.openxmlformats.org/officeDocument/2006/relationships/image" Target="../media/image64.emf"/></Relationships>
</file>

<file path=ppt/slides/_rels/slide3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13.xml"/><Relationship Id="rId4" Type="http://schemas.openxmlformats.org/officeDocument/2006/relationships/image" Target="../media/image74.jpeg"/></Relationships>
</file>

<file path=ppt/slides/_rels/slide43.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image" Target="../media/image75.png"/><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descr="Text&#10;&#10;Description automatically generated">
            <a:extLst>
              <a:ext uri="{FF2B5EF4-FFF2-40B4-BE49-F238E27FC236}">
                <a16:creationId xmlns:a16="http://schemas.microsoft.com/office/drawing/2014/main" id="{8CD45279-CF8B-49D3-BE6A-68DAAADA67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37012" y="317039"/>
            <a:ext cx="2576374" cy="936215"/>
          </a:xfrm>
          <a:prstGeom prst="rect">
            <a:avLst/>
          </a:prstGeom>
        </p:spPr>
      </p:pic>
      <p:sp>
        <p:nvSpPr>
          <p:cNvPr id="4" name="Title 6">
            <a:extLst>
              <a:ext uri="{FF2B5EF4-FFF2-40B4-BE49-F238E27FC236}">
                <a16:creationId xmlns:a16="http://schemas.microsoft.com/office/drawing/2014/main" id="{15557F4E-3678-4ECB-B04A-C1B316F8DC93}"/>
              </a:ext>
            </a:extLst>
          </p:cNvPr>
          <p:cNvSpPr txBox="1">
            <a:spLocks/>
          </p:cNvSpPr>
          <p:nvPr/>
        </p:nvSpPr>
        <p:spPr>
          <a:xfrm>
            <a:off x="4343415" y="2028852"/>
            <a:ext cx="5956285" cy="740536"/>
          </a:xfrm>
          <a:prstGeom prst="rect">
            <a:avLst/>
          </a:prstGeom>
        </p:spPr>
        <p:txBody>
          <a:bodyPr/>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000" b="1" i="0" u="none" strike="noStrike" kern="1200" cap="none" spc="0" normalizeH="0" baseline="0" noProof="0" dirty="0">
                <a:ln>
                  <a:noFill/>
                </a:ln>
                <a:solidFill>
                  <a:srgbClr val="C00000"/>
                </a:solidFill>
                <a:effectLst/>
                <a:uLnTx/>
                <a:uFillTx/>
                <a:latin typeface="Lato" panose="020F0502020204030203" pitchFamily="34" charset="0"/>
                <a:ea typeface="Lato" panose="020F0502020204030203" pitchFamily="34" charset="0"/>
                <a:cs typeface="Lato" panose="020F0502020204030203" pitchFamily="34" charset="0"/>
              </a:rPr>
              <a:t>Đồ Án Tốt Nghiệp Kỹ Sư</a:t>
            </a:r>
          </a:p>
        </p:txBody>
      </p:sp>
      <p:sp>
        <p:nvSpPr>
          <p:cNvPr id="5" name="Title 6">
            <a:extLst>
              <a:ext uri="{FF2B5EF4-FFF2-40B4-BE49-F238E27FC236}">
                <a16:creationId xmlns:a16="http://schemas.microsoft.com/office/drawing/2014/main" id="{DCBBADAE-778D-4D8A-8EA8-D26F33339A31}"/>
              </a:ext>
            </a:extLst>
          </p:cNvPr>
          <p:cNvSpPr txBox="1">
            <a:spLocks/>
          </p:cNvSpPr>
          <p:nvPr/>
        </p:nvSpPr>
        <p:spPr>
          <a:xfrm>
            <a:off x="4343415" y="2985901"/>
            <a:ext cx="5956285" cy="1973344"/>
          </a:xfrm>
          <a:prstGeom prst="rect">
            <a:avLst/>
          </a:prstGeom>
        </p:spPr>
        <p:txBody>
          <a:bodyPr/>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0" normalizeH="0" baseline="0" noProof="0" dirty="0">
                <a:ln>
                  <a:noFill/>
                </a:ln>
                <a:solidFill>
                  <a:srgbClr val="C00000"/>
                </a:solidFill>
                <a:effectLst/>
                <a:uLnTx/>
                <a:uFillTx/>
                <a:latin typeface="Lato" panose="020F0502020204030203" pitchFamily="34" charset="0"/>
                <a:ea typeface="Lato" panose="020F0502020204030203" pitchFamily="34" charset="0"/>
                <a:cs typeface="Lato" panose="020F0502020204030203" pitchFamily="34" charset="0"/>
              </a:rPr>
              <a:t>Thiết kế hệ mô-đun</a:t>
            </a:r>
          </a:p>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0" normalizeH="0" baseline="0" noProof="0" dirty="0">
                <a:ln>
                  <a:noFill/>
                </a:ln>
                <a:solidFill>
                  <a:srgbClr val="C00000"/>
                </a:solidFill>
                <a:effectLst/>
                <a:uLnTx/>
                <a:uFillTx/>
                <a:latin typeface="Lato" panose="020F0502020204030203" pitchFamily="34" charset="0"/>
                <a:ea typeface="Lato" panose="020F0502020204030203" pitchFamily="34" charset="0"/>
                <a:cs typeface="Lato" panose="020F0502020204030203" pitchFamily="34" charset="0"/>
              </a:rPr>
              <a:t>đo và truyền thông không dây </a:t>
            </a:r>
          </a:p>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0" normalizeH="0" baseline="0" noProof="0" dirty="0">
                <a:ln>
                  <a:noFill/>
                </a:ln>
                <a:solidFill>
                  <a:srgbClr val="C00000"/>
                </a:solidFill>
                <a:effectLst/>
                <a:uLnTx/>
                <a:uFillTx/>
                <a:latin typeface="Lato" panose="020F0502020204030203" pitchFamily="34" charset="0"/>
                <a:ea typeface="Lato" panose="020F0502020204030203" pitchFamily="34" charset="0"/>
                <a:cs typeface="Lato" panose="020F0502020204030203" pitchFamily="34" charset="0"/>
              </a:rPr>
              <a:t>ứ</a:t>
            </a:r>
            <a:r>
              <a:rPr lang="en-US" sz="3200" b="0" dirty="0"/>
              <a:t>ng dụng </a:t>
            </a:r>
            <a:r>
              <a:rPr kumimoji="0" lang="en-US" sz="3200" b="0" i="0" u="none" strike="noStrike" kern="1200" cap="none" spc="0" normalizeH="0" baseline="0" noProof="0" dirty="0">
                <a:ln>
                  <a:noFill/>
                </a:ln>
                <a:solidFill>
                  <a:srgbClr val="C00000"/>
                </a:solidFill>
                <a:effectLst/>
                <a:uLnTx/>
                <a:uFillTx/>
                <a:latin typeface="Lato" panose="020F0502020204030203" pitchFamily="34" charset="0"/>
                <a:ea typeface="Lato" panose="020F0502020204030203" pitchFamily="34" charset="0"/>
                <a:cs typeface="Lato" panose="020F0502020204030203" pitchFamily="34" charset="0"/>
              </a:rPr>
              <a:t>giám sát môi trường </a:t>
            </a:r>
          </a:p>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0" normalizeH="0" baseline="0" noProof="0" dirty="0" err="1">
                <a:ln>
                  <a:noFill/>
                </a:ln>
                <a:solidFill>
                  <a:srgbClr val="C00000"/>
                </a:solidFill>
                <a:effectLst/>
                <a:uLnTx/>
                <a:uFillTx/>
                <a:latin typeface="Lato" panose="020F0502020204030203" pitchFamily="34" charset="0"/>
                <a:ea typeface="Lato" panose="020F0502020204030203" pitchFamily="34" charset="0"/>
                <a:cs typeface="Lato" panose="020F0502020204030203" pitchFamily="34" charset="0"/>
              </a:rPr>
              <a:t>canh</a:t>
            </a:r>
            <a:r>
              <a:rPr kumimoji="0" lang="en-US" sz="3200" b="0" i="0" u="none" strike="noStrike" kern="1200" cap="none" spc="0" normalizeH="0" baseline="0" noProof="0" dirty="0">
                <a:ln>
                  <a:noFill/>
                </a:ln>
                <a:solidFill>
                  <a:srgbClr val="C00000"/>
                </a:solidFill>
                <a:effectLst/>
                <a:uLnTx/>
                <a:uFillTx/>
                <a:latin typeface="Lato" panose="020F0502020204030203" pitchFamily="34" charset="0"/>
                <a:ea typeface="Lato" panose="020F0502020204030203" pitchFamily="34" charset="0"/>
                <a:cs typeface="Lato" panose="020F0502020204030203" pitchFamily="34" charset="0"/>
              </a:rPr>
              <a:t> tác cây trồng</a:t>
            </a:r>
            <a:endParaRPr kumimoji="0" lang="en-US" sz="2800" b="0" i="0" u="none" strike="noStrike" kern="1200" cap="none" spc="0" normalizeH="0" baseline="0" noProof="0" dirty="0">
              <a:ln>
                <a:noFill/>
              </a:ln>
              <a:solidFill>
                <a:srgbClr val="C00000"/>
              </a:solidFill>
              <a:effectLst/>
              <a:uLnTx/>
              <a:uFillTx/>
              <a:latin typeface="Lato" panose="020F0502020204030203" pitchFamily="34" charset="0"/>
              <a:ea typeface="Lato" panose="020F0502020204030203" pitchFamily="34" charset="0"/>
              <a:cs typeface="Lato" panose="020F0502020204030203" pitchFamily="34" charset="0"/>
            </a:endParaRPr>
          </a:p>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2800" b="0" i="0" u="none" strike="noStrike" kern="1200" cap="none" spc="0" normalizeH="0" baseline="0" noProof="0" dirty="0">
              <a:ln>
                <a:noFill/>
              </a:ln>
              <a:solidFill>
                <a:srgbClr val="C00000"/>
              </a:solidFill>
              <a:effectLst/>
              <a:uLnTx/>
              <a:uFillTx/>
              <a:latin typeface="Lato" panose="020F0502020204030203" pitchFamily="34" charset="0"/>
              <a:ea typeface="Lato" panose="020F0502020204030203" pitchFamily="34" charset="0"/>
              <a:cs typeface="Lato" panose="020F0502020204030203" pitchFamily="34" charset="0"/>
            </a:endParaRPr>
          </a:p>
        </p:txBody>
      </p:sp>
      <p:sp>
        <p:nvSpPr>
          <p:cNvPr id="7" name="Hộp Văn bản 6">
            <a:extLst>
              <a:ext uri="{FF2B5EF4-FFF2-40B4-BE49-F238E27FC236}">
                <a16:creationId xmlns:a16="http://schemas.microsoft.com/office/drawing/2014/main" id="{502F39D6-ECD7-D963-6937-2291CF458797}"/>
              </a:ext>
            </a:extLst>
          </p:cNvPr>
          <p:cNvSpPr txBox="1"/>
          <p:nvPr/>
        </p:nvSpPr>
        <p:spPr>
          <a:xfrm>
            <a:off x="410044" y="4959245"/>
            <a:ext cx="4323425" cy="10156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            Họ và Tên: Trần Quang Minh</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                    MSSV: 20181659</a:t>
            </a:r>
            <a:endParaRPr kumimoji="0" lang="vi-VN" sz="20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GVHD: PGS.TS. Hoàng Sĩ Hồng</a:t>
            </a:r>
          </a:p>
        </p:txBody>
      </p:sp>
      <p:pic>
        <p:nvPicPr>
          <p:cNvPr id="1028" name="Picture 4">
            <a:extLst>
              <a:ext uri="{FF2B5EF4-FFF2-40B4-BE49-F238E27FC236}">
                <a16:creationId xmlns:a16="http://schemas.microsoft.com/office/drawing/2014/main" id="{D80C550A-D7EA-C5C4-627D-66EE999ECF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15" y="2304851"/>
            <a:ext cx="4140200" cy="2248297"/>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96227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F8D4E81-0470-4F54-BDB2-B07BCD4FBB52}"/>
              </a:ext>
            </a:extLst>
          </p:cNvPr>
          <p:cNvSpPr>
            <a:spLocks noGrp="1"/>
          </p:cNvSpPr>
          <p:nvPr>
            <p:ph type="title"/>
          </p:nvPr>
        </p:nvSpPr>
        <p:spPr/>
        <p:txBody>
          <a:bodyPr>
            <a:normAutofit fontScale="90000"/>
          </a:bodyPr>
          <a:lstStyle/>
          <a:p>
            <a:r>
              <a:rPr lang="vi-VN" dirty="0"/>
              <a:t>2. Cơ sở lý thuyết và nguyên lý đo</a:t>
            </a:r>
            <a:endParaRPr lang="en-US" dirty="0"/>
          </a:p>
        </p:txBody>
      </p:sp>
      <p:sp>
        <p:nvSpPr>
          <p:cNvPr id="7" name="Hộp Văn bản 6">
            <a:extLst>
              <a:ext uri="{FF2B5EF4-FFF2-40B4-BE49-F238E27FC236}">
                <a16:creationId xmlns:a16="http://schemas.microsoft.com/office/drawing/2014/main" id="{AF2DF256-596A-48AF-11A6-4F072571AD9E}"/>
              </a:ext>
            </a:extLst>
          </p:cNvPr>
          <p:cNvSpPr txBox="1"/>
          <p:nvPr/>
        </p:nvSpPr>
        <p:spPr>
          <a:xfrm>
            <a:off x="11614580" y="6486302"/>
            <a:ext cx="28392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1</a:t>
            </a:r>
          </a:p>
        </p:txBody>
      </p:sp>
    </p:spTree>
    <p:extLst>
      <p:ext uri="{BB962C8B-B14F-4D97-AF65-F5344CB8AC3E}">
        <p14:creationId xmlns:p14="http://schemas.microsoft.com/office/powerpoint/2010/main" val="9543886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F8D4E81-0470-4F54-BDB2-B07BCD4FBB52}"/>
              </a:ext>
            </a:extLst>
          </p:cNvPr>
          <p:cNvSpPr>
            <a:spLocks noGrp="1"/>
          </p:cNvSpPr>
          <p:nvPr>
            <p:ph type="title"/>
          </p:nvPr>
        </p:nvSpPr>
        <p:spPr/>
        <p:txBody>
          <a:bodyPr>
            <a:normAutofit fontScale="90000"/>
          </a:bodyPr>
          <a:lstStyle/>
          <a:p>
            <a:r>
              <a:rPr lang="vi-VN" dirty="0"/>
              <a:t>2. Cơ sở lý thuyết và nguyên lý đo</a:t>
            </a:r>
            <a:endParaRPr lang="en-US" dirty="0"/>
          </a:p>
        </p:txBody>
      </p:sp>
      <p:sp>
        <p:nvSpPr>
          <p:cNvPr id="7" name="Hộp Văn bản 6">
            <a:extLst>
              <a:ext uri="{FF2B5EF4-FFF2-40B4-BE49-F238E27FC236}">
                <a16:creationId xmlns:a16="http://schemas.microsoft.com/office/drawing/2014/main" id="{AF2DF256-596A-48AF-11A6-4F072571AD9E}"/>
              </a:ext>
            </a:extLst>
          </p:cNvPr>
          <p:cNvSpPr txBox="1"/>
          <p:nvPr/>
        </p:nvSpPr>
        <p:spPr>
          <a:xfrm>
            <a:off x="11614580" y="6486302"/>
            <a:ext cx="28392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1</a:t>
            </a:r>
          </a:p>
        </p:txBody>
      </p:sp>
    </p:spTree>
    <p:extLst>
      <p:ext uri="{BB962C8B-B14F-4D97-AF65-F5344CB8AC3E}">
        <p14:creationId xmlns:p14="http://schemas.microsoft.com/office/powerpoint/2010/main" val="11446893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F8D4E81-0470-4F54-BDB2-B07BCD4FBB52}"/>
              </a:ext>
            </a:extLst>
          </p:cNvPr>
          <p:cNvSpPr>
            <a:spLocks noGrp="1"/>
          </p:cNvSpPr>
          <p:nvPr>
            <p:ph type="title"/>
          </p:nvPr>
        </p:nvSpPr>
        <p:spPr/>
        <p:txBody>
          <a:bodyPr>
            <a:normAutofit fontScale="90000"/>
          </a:bodyPr>
          <a:lstStyle/>
          <a:p>
            <a:r>
              <a:rPr lang="vi-VN" dirty="0"/>
              <a:t>2. Cơ sở lý thuyết và nguyên lý đo</a:t>
            </a:r>
            <a:endParaRPr lang="en-US" dirty="0"/>
          </a:p>
        </p:txBody>
      </p:sp>
      <p:sp>
        <p:nvSpPr>
          <p:cNvPr id="7" name="Hộp Văn bản 6">
            <a:extLst>
              <a:ext uri="{FF2B5EF4-FFF2-40B4-BE49-F238E27FC236}">
                <a16:creationId xmlns:a16="http://schemas.microsoft.com/office/drawing/2014/main" id="{AF2DF256-596A-48AF-11A6-4F072571AD9E}"/>
              </a:ext>
            </a:extLst>
          </p:cNvPr>
          <p:cNvSpPr txBox="1"/>
          <p:nvPr/>
        </p:nvSpPr>
        <p:spPr>
          <a:xfrm>
            <a:off x="11614580" y="6486302"/>
            <a:ext cx="28392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1</a:t>
            </a:r>
          </a:p>
        </p:txBody>
      </p:sp>
    </p:spTree>
    <p:extLst>
      <p:ext uri="{BB962C8B-B14F-4D97-AF65-F5344CB8AC3E}">
        <p14:creationId xmlns:p14="http://schemas.microsoft.com/office/powerpoint/2010/main" val="36959672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F8D4E81-0470-4F54-BDB2-B07BCD4FBB52}"/>
              </a:ext>
            </a:extLst>
          </p:cNvPr>
          <p:cNvSpPr>
            <a:spLocks noGrp="1"/>
          </p:cNvSpPr>
          <p:nvPr>
            <p:ph type="title"/>
          </p:nvPr>
        </p:nvSpPr>
        <p:spPr/>
        <p:txBody>
          <a:bodyPr>
            <a:normAutofit fontScale="90000"/>
          </a:bodyPr>
          <a:lstStyle/>
          <a:p>
            <a:r>
              <a:rPr lang="vi-VN" dirty="0"/>
              <a:t>2. Cơ sở lý thuyết và nguyên lý đo</a:t>
            </a:r>
            <a:endParaRPr lang="en-US" dirty="0"/>
          </a:p>
        </p:txBody>
      </p:sp>
      <p:sp>
        <p:nvSpPr>
          <p:cNvPr id="7" name="Hộp Văn bản 6">
            <a:extLst>
              <a:ext uri="{FF2B5EF4-FFF2-40B4-BE49-F238E27FC236}">
                <a16:creationId xmlns:a16="http://schemas.microsoft.com/office/drawing/2014/main" id="{AF2DF256-596A-48AF-11A6-4F072571AD9E}"/>
              </a:ext>
            </a:extLst>
          </p:cNvPr>
          <p:cNvSpPr txBox="1"/>
          <p:nvPr/>
        </p:nvSpPr>
        <p:spPr>
          <a:xfrm>
            <a:off x="11614580" y="6486302"/>
            <a:ext cx="28392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1</a:t>
            </a:r>
          </a:p>
        </p:txBody>
      </p:sp>
    </p:spTree>
    <p:extLst>
      <p:ext uri="{BB962C8B-B14F-4D97-AF65-F5344CB8AC3E}">
        <p14:creationId xmlns:p14="http://schemas.microsoft.com/office/powerpoint/2010/main" val="24804633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F8D4E81-0470-4F54-BDB2-B07BCD4FBB52}"/>
              </a:ext>
            </a:extLst>
          </p:cNvPr>
          <p:cNvSpPr>
            <a:spLocks noGrp="1"/>
          </p:cNvSpPr>
          <p:nvPr>
            <p:ph type="title"/>
          </p:nvPr>
        </p:nvSpPr>
        <p:spPr/>
        <p:txBody>
          <a:bodyPr>
            <a:normAutofit fontScale="90000"/>
          </a:bodyPr>
          <a:lstStyle/>
          <a:p>
            <a:r>
              <a:rPr lang="vi-VN" dirty="0"/>
              <a:t>3. Thiết kế thiết bị</a:t>
            </a:r>
            <a:endParaRPr lang="en-US" dirty="0"/>
          </a:p>
        </p:txBody>
      </p:sp>
      <p:sp>
        <p:nvSpPr>
          <p:cNvPr id="7" name="Hộp Văn bản 6">
            <a:extLst>
              <a:ext uri="{FF2B5EF4-FFF2-40B4-BE49-F238E27FC236}">
                <a16:creationId xmlns:a16="http://schemas.microsoft.com/office/drawing/2014/main" id="{AF2DF256-596A-48AF-11A6-4F072571AD9E}"/>
              </a:ext>
            </a:extLst>
          </p:cNvPr>
          <p:cNvSpPr txBox="1"/>
          <p:nvPr/>
        </p:nvSpPr>
        <p:spPr>
          <a:xfrm>
            <a:off x="11614580" y="6486302"/>
            <a:ext cx="28392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1</a:t>
            </a:r>
          </a:p>
        </p:txBody>
      </p:sp>
      <p:pic>
        <p:nvPicPr>
          <p:cNvPr id="3" name="Hình ảnh 2" descr="Ảnh có chứa văn bản, ảnh chụp màn hình, biểu đồ, Phông chữ&#10;&#10;Mô tả được tạo tự động">
            <a:extLst>
              <a:ext uri="{FF2B5EF4-FFF2-40B4-BE49-F238E27FC236}">
                <a16:creationId xmlns:a16="http://schemas.microsoft.com/office/drawing/2014/main" id="{629A9CC4-A086-86F4-8116-6D9768A4FA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30685" y="1116492"/>
            <a:ext cx="5967818" cy="5095556"/>
          </a:xfrm>
          <a:prstGeom prst="rect">
            <a:avLst/>
          </a:prstGeom>
        </p:spPr>
      </p:pic>
    </p:spTree>
    <p:extLst>
      <p:ext uri="{BB962C8B-B14F-4D97-AF65-F5344CB8AC3E}">
        <p14:creationId xmlns:p14="http://schemas.microsoft.com/office/powerpoint/2010/main" val="40929866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F8D4E81-0470-4F54-BDB2-B07BCD4FBB52}"/>
              </a:ext>
            </a:extLst>
          </p:cNvPr>
          <p:cNvSpPr>
            <a:spLocks noGrp="1"/>
          </p:cNvSpPr>
          <p:nvPr>
            <p:ph type="title"/>
          </p:nvPr>
        </p:nvSpPr>
        <p:spPr/>
        <p:txBody>
          <a:bodyPr>
            <a:normAutofit fontScale="90000"/>
          </a:bodyPr>
          <a:lstStyle/>
          <a:p>
            <a:r>
              <a:rPr lang="vi-VN" dirty="0"/>
              <a:t>3. Thiết kế thiết bị</a:t>
            </a:r>
            <a:endParaRPr lang="en-US" dirty="0"/>
          </a:p>
        </p:txBody>
      </p:sp>
      <p:sp>
        <p:nvSpPr>
          <p:cNvPr id="7" name="Hộp Văn bản 6">
            <a:extLst>
              <a:ext uri="{FF2B5EF4-FFF2-40B4-BE49-F238E27FC236}">
                <a16:creationId xmlns:a16="http://schemas.microsoft.com/office/drawing/2014/main" id="{AF2DF256-596A-48AF-11A6-4F072571AD9E}"/>
              </a:ext>
            </a:extLst>
          </p:cNvPr>
          <p:cNvSpPr txBox="1"/>
          <p:nvPr/>
        </p:nvSpPr>
        <p:spPr>
          <a:xfrm>
            <a:off x="11614580" y="6486302"/>
            <a:ext cx="28392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1</a:t>
            </a:r>
          </a:p>
        </p:txBody>
      </p:sp>
      <p:pic>
        <p:nvPicPr>
          <p:cNvPr id="3" name="Hình ảnh 2">
            <a:extLst>
              <a:ext uri="{FF2B5EF4-FFF2-40B4-BE49-F238E27FC236}">
                <a16:creationId xmlns:a16="http://schemas.microsoft.com/office/drawing/2014/main" id="{3E6C4117-70A7-388E-78CA-BA2D57FF66F1}"/>
              </a:ext>
            </a:extLst>
          </p:cNvPr>
          <p:cNvPicPr>
            <a:picLocks noChangeAspect="1"/>
          </p:cNvPicPr>
          <p:nvPr/>
        </p:nvPicPr>
        <p:blipFill>
          <a:blip r:embed="rId2"/>
          <a:stretch>
            <a:fillRect/>
          </a:stretch>
        </p:blipFill>
        <p:spPr>
          <a:xfrm>
            <a:off x="8601075" y="1077368"/>
            <a:ext cx="3277489" cy="5290272"/>
          </a:xfrm>
          <a:prstGeom prst="rect">
            <a:avLst/>
          </a:prstGeom>
        </p:spPr>
      </p:pic>
      <mc:AlternateContent xmlns:mc="http://schemas.openxmlformats.org/markup-compatibility/2006" xmlns:a14="http://schemas.microsoft.com/office/drawing/2010/main">
        <mc:Choice Requires="a14">
          <p:sp>
            <p:nvSpPr>
              <p:cNvPr id="6" name="Hộp Văn bản 5">
                <a:extLst>
                  <a:ext uri="{FF2B5EF4-FFF2-40B4-BE49-F238E27FC236}">
                    <a16:creationId xmlns:a16="http://schemas.microsoft.com/office/drawing/2014/main" id="{6DA5BE4C-5A2F-98BF-0E69-4A69AF40C7B8}"/>
                  </a:ext>
                </a:extLst>
              </p:cNvPr>
              <p:cNvSpPr txBox="1"/>
              <p:nvPr/>
            </p:nvSpPr>
            <p:spPr>
              <a:xfrm>
                <a:off x="313435" y="1077368"/>
                <a:ext cx="8135239" cy="4401205"/>
              </a:xfrm>
              <a:prstGeom prst="rect">
                <a:avLst/>
              </a:prstGeom>
              <a:noFill/>
            </p:spPr>
            <p:txBody>
              <a:bodyPr wrap="square">
                <a:spAutoFit/>
              </a:bodyPr>
              <a:lstStyle/>
              <a:p>
                <a:pPr algn="just">
                  <a:buFont typeface="Wingdings" panose="05000000000000000000" pitchFamily="2" charset="2"/>
                  <a:buChar char="v"/>
                </a:pPr>
                <a:r>
                  <a:rPr lang="vi-VN" sz="2000" dirty="0"/>
                  <a:t>Các thông số của cảm biến đất</a:t>
                </a:r>
              </a:p>
              <a:p>
                <a:pPr marL="285750" indent="-285750" algn="just">
                  <a:buFont typeface="Arial" panose="020B0604020202020204" pitchFamily="34" charset="0"/>
                  <a:buChar char="•"/>
                </a:pPr>
                <a:r>
                  <a:rPr lang="vi-VN" sz="1600" dirty="0"/>
                  <a:t>Nhiệt độ đất có dải đo từ -40 đến 80 độ C, độ phân giải 1</a:t>
                </a:r>
                <a14:m>
                  <m:oMath xmlns:m="http://schemas.openxmlformats.org/officeDocument/2006/math">
                    <m:r>
                      <a:rPr lang="vi-VN" sz="1600" i="1">
                        <a:latin typeface="Cambria Math" panose="02040503050406030204" pitchFamily="18" charset="0"/>
                        <a:ea typeface="Cambria Math" panose="02040503050406030204" pitchFamily="18" charset="0"/>
                      </a:rPr>
                      <m:t>℃</m:t>
                    </m:r>
                  </m:oMath>
                </a14:m>
                <a:r>
                  <a:rPr lang="vi-VN" sz="1600" dirty="0"/>
                  <a:t>, độ chính xác </a:t>
                </a:r>
                <a14:m>
                  <m:oMath xmlns:m="http://schemas.openxmlformats.org/officeDocument/2006/math">
                    <m:r>
                      <a:rPr lang="vi-VN" sz="1600" i="1" smtClean="0">
                        <a:latin typeface="Cambria Math" panose="02040503050406030204" pitchFamily="18" charset="0"/>
                        <a:ea typeface="Cambria Math" panose="02040503050406030204" pitchFamily="18" charset="0"/>
                      </a:rPr>
                      <m:t>±</m:t>
                    </m:r>
                    <m:r>
                      <a:rPr lang="vi-VN" sz="1600" b="0" i="0" smtClean="0">
                        <a:latin typeface="Cambria Math" panose="02040503050406030204" pitchFamily="18" charset="0"/>
                        <a:ea typeface="Cambria Math" panose="02040503050406030204" pitchFamily="18" charset="0"/>
                      </a:rPr>
                      <m:t>5</m:t>
                    </m:r>
                    <m:r>
                      <a:rPr lang="vi-VN" sz="1600" b="0" i="1" smtClean="0">
                        <a:latin typeface="Cambria Math" panose="02040503050406030204" pitchFamily="18" charset="0"/>
                        <a:ea typeface="Cambria Math" panose="02040503050406030204" pitchFamily="18" charset="0"/>
                      </a:rPr>
                      <m:t>℃</m:t>
                    </m:r>
                  </m:oMath>
                </a14:m>
                <a:r>
                  <a:rPr lang="vi-VN" sz="1600" dirty="0"/>
                  <a:t>.</a:t>
                </a:r>
              </a:p>
              <a:p>
                <a:pPr marL="285750" indent="-285750" algn="just">
                  <a:buFont typeface="Arial" panose="020B0604020202020204" pitchFamily="34" charset="0"/>
                  <a:buChar char="•"/>
                </a:pPr>
                <a:r>
                  <a:rPr lang="vi-VN" sz="1600" dirty="0"/>
                  <a:t>Độ ẩm đất có dải đo từ 5%RH đến 95%RH, độ phân giải 1%RH, độ chính xác </a:t>
                </a:r>
                <a14:m>
                  <m:oMath xmlns:m="http://schemas.openxmlformats.org/officeDocument/2006/math">
                    <m:r>
                      <a:rPr lang="vi-VN" sz="1600" i="1" smtClean="0">
                        <a:latin typeface="Cambria Math" panose="02040503050406030204" pitchFamily="18" charset="0"/>
                        <a:ea typeface="Cambria Math" panose="02040503050406030204" pitchFamily="18" charset="0"/>
                      </a:rPr>
                      <m:t>±</m:t>
                    </m:r>
                    <m:r>
                      <a:rPr lang="vi-VN" sz="1600" b="0" i="0" smtClean="0">
                        <a:latin typeface="Cambria Math" panose="02040503050406030204" pitchFamily="18" charset="0"/>
                        <a:ea typeface="Cambria Math" panose="02040503050406030204" pitchFamily="18" charset="0"/>
                      </a:rPr>
                      <m:t>3%</m:t>
                    </m:r>
                    <m:r>
                      <m:rPr>
                        <m:sty m:val="p"/>
                      </m:rPr>
                      <a:rPr lang="vi-VN" sz="1600" b="0" i="0" smtClean="0">
                        <a:latin typeface="Cambria Math" panose="02040503050406030204" pitchFamily="18" charset="0"/>
                        <a:ea typeface="Cambria Math" panose="02040503050406030204" pitchFamily="18" charset="0"/>
                      </a:rPr>
                      <m:t>RH</m:t>
                    </m:r>
                    <m:r>
                      <a:rPr lang="vi-VN" sz="1600" b="0" i="0" smtClean="0">
                        <a:latin typeface="Cambria Math" panose="02040503050406030204" pitchFamily="18" charset="0"/>
                        <a:ea typeface="Cambria Math" panose="02040503050406030204" pitchFamily="18" charset="0"/>
                      </a:rPr>
                      <m:t>.</m:t>
                    </m:r>
                  </m:oMath>
                </a14:m>
                <a:endParaRPr lang="vi-VN" sz="1600" dirty="0"/>
              </a:p>
              <a:p>
                <a:pPr marL="285750" indent="-285750" algn="just">
                  <a:buFont typeface="Arial" panose="020B0604020202020204" pitchFamily="34" charset="0"/>
                  <a:buChar char="•"/>
                </a:pPr>
                <a:r>
                  <a:rPr lang="vi-VN" sz="1600" dirty="0"/>
                  <a:t>Độ dẫn điện của đất có dải từ 0 đến 20000us/</a:t>
                </a:r>
                <a:r>
                  <a:rPr lang="vi-VN" sz="1600" dirty="0" err="1"/>
                  <a:t>cm</a:t>
                </a:r>
                <a:r>
                  <a:rPr lang="vi-VN" sz="1600" dirty="0"/>
                  <a:t>, có độ phân giải 10us/</a:t>
                </a:r>
                <a:r>
                  <a:rPr lang="vi-VN" sz="1600" dirty="0" err="1"/>
                  <a:t>cm</a:t>
                </a:r>
                <a:r>
                  <a:rPr lang="vi-VN" sz="1600" dirty="0"/>
                  <a:t>, độ chính xác </a:t>
                </a:r>
                <a14:m>
                  <m:oMath xmlns:m="http://schemas.openxmlformats.org/officeDocument/2006/math">
                    <m:r>
                      <a:rPr lang="vi-VN" sz="1600" i="1" smtClean="0">
                        <a:latin typeface="Cambria Math" panose="02040503050406030204" pitchFamily="18" charset="0"/>
                        <a:ea typeface="Cambria Math" panose="02040503050406030204" pitchFamily="18" charset="0"/>
                      </a:rPr>
                      <m:t>±</m:t>
                    </m:r>
                    <m:r>
                      <a:rPr lang="vi-VN" sz="1600" b="0" i="0" smtClean="0">
                        <a:latin typeface="Cambria Math" panose="02040503050406030204" pitchFamily="18" charset="0"/>
                        <a:ea typeface="Cambria Math" panose="02040503050406030204" pitchFamily="18" charset="0"/>
                      </a:rPr>
                      <m:t>5%.</m:t>
                    </m:r>
                  </m:oMath>
                </a14:m>
                <a:endParaRPr lang="vi-VN" sz="1600" dirty="0"/>
              </a:p>
              <a:p>
                <a:pPr marL="285750" indent="-285750" algn="just">
                  <a:buFont typeface="Arial" panose="020B0604020202020204" pitchFamily="34" charset="0"/>
                  <a:buChar char="•"/>
                </a:pPr>
                <a:r>
                  <a:rPr lang="vi-VN" sz="1600" dirty="0"/>
                  <a:t>Độ pH của đất có dải đo từ 3-9 pH, độ phân giải 0.1 pH, độ chính xác </a:t>
                </a:r>
                <a14:m>
                  <m:oMath xmlns:m="http://schemas.openxmlformats.org/officeDocument/2006/math">
                    <m:r>
                      <a:rPr lang="vi-VN" sz="1600" i="1" smtClean="0">
                        <a:latin typeface="Cambria Math" panose="02040503050406030204" pitchFamily="18" charset="0"/>
                        <a:ea typeface="Cambria Math" panose="02040503050406030204" pitchFamily="18" charset="0"/>
                      </a:rPr>
                      <m:t>±</m:t>
                    </m:r>
                    <m:r>
                      <a:rPr lang="vi-VN" sz="1600" b="0" i="0" smtClean="0">
                        <a:latin typeface="Cambria Math" panose="02040503050406030204" pitchFamily="18" charset="0"/>
                        <a:ea typeface="Cambria Math" panose="02040503050406030204" pitchFamily="18" charset="0"/>
                      </a:rPr>
                      <m:t>0.3</m:t>
                    </m:r>
                    <m:r>
                      <m:rPr>
                        <m:sty m:val="p"/>
                      </m:rPr>
                      <a:rPr lang="vi-VN" sz="1600" b="0" i="0" smtClean="0">
                        <a:latin typeface="Cambria Math" panose="02040503050406030204" pitchFamily="18" charset="0"/>
                        <a:ea typeface="Cambria Math" panose="02040503050406030204" pitchFamily="18" charset="0"/>
                      </a:rPr>
                      <m:t>pH</m:t>
                    </m:r>
                    <m:r>
                      <a:rPr lang="vi-VN" sz="1600" b="0" i="0" smtClean="0">
                        <a:latin typeface="Cambria Math" panose="02040503050406030204" pitchFamily="18" charset="0"/>
                        <a:ea typeface="Cambria Math" panose="02040503050406030204" pitchFamily="18" charset="0"/>
                      </a:rPr>
                      <m:t>.</m:t>
                    </m:r>
                  </m:oMath>
                </a14:m>
                <a:endParaRPr lang="vi-VN" sz="1600" dirty="0"/>
              </a:p>
              <a:p>
                <a:pPr marL="285750" indent="-285750" algn="just">
                  <a:buFont typeface="Arial" panose="020B0604020202020204" pitchFamily="34" charset="0"/>
                  <a:buChar char="•"/>
                </a:pPr>
                <a:r>
                  <a:rPr lang="vi-VN" sz="1600" dirty="0"/>
                  <a:t>Hàm lượng vi khoáng NPK có dải đo từ 1-1999mg/</a:t>
                </a:r>
                <a:r>
                  <a:rPr lang="vi-VN" sz="1600" dirty="0" err="1"/>
                  <a:t>kg</a:t>
                </a:r>
                <a:r>
                  <a:rPr lang="vi-VN" sz="1600" dirty="0"/>
                  <a:t> (hoặc </a:t>
                </a:r>
                <a:r>
                  <a:rPr lang="vi-VN" sz="1600" dirty="0" err="1"/>
                  <a:t>mg</a:t>
                </a:r>
                <a:r>
                  <a:rPr lang="vi-VN" sz="1600" dirty="0"/>
                  <a:t>/L), độ phân giải 1mg/</a:t>
                </a:r>
                <a:r>
                  <a:rPr lang="vi-VN" sz="1600" dirty="0" err="1"/>
                  <a:t>kg</a:t>
                </a:r>
                <a:r>
                  <a:rPr lang="vi-VN" sz="1600" dirty="0"/>
                  <a:t> (hoặc </a:t>
                </a:r>
                <a:r>
                  <a:rPr lang="vi-VN" sz="1600" dirty="0" err="1"/>
                  <a:t>mg</a:t>
                </a:r>
                <a:r>
                  <a:rPr lang="vi-VN" sz="1600" dirty="0"/>
                  <a:t>/L).</a:t>
                </a:r>
              </a:p>
              <a:p>
                <a:pPr lvl="1" algn="just"/>
                <a:endParaRPr lang="vi-VN" sz="1600" dirty="0"/>
              </a:p>
              <a:p>
                <a:pPr lvl="1" algn="just"/>
                <a:endParaRPr lang="vi-VN" sz="1600" dirty="0"/>
              </a:p>
              <a:p>
                <a:pPr marL="285750" indent="-285750" algn="just">
                  <a:buFont typeface="Wingdings" panose="05000000000000000000" pitchFamily="2" charset="2"/>
                  <a:buChar char="v"/>
                </a:pPr>
                <a:r>
                  <a:rPr lang="vi-VN" sz="2000" dirty="0"/>
                  <a:t>Các thông số của cảm biến không khí</a:t>
                </a:r>
                <a:endParaRPr lang="vi-VN" sz="1600" dirty="0"/>
              </a:p>
              <a:p>
                <a:pPr marL="285750" indent="-285750" algn="just">
                  <a:buFont typeface="Arial" panose="020B0604020202020204" pitchFamily="34" charset="0"/>
                  <a:buChar char="•"/>
                </a:pPr>
                <a:r>
                  <a:rPr lang="vi-VN" sz="1600" dirty="0"/>
                  <a:t>Nhiệt độ không khí có dải đo từ -20</a:t>
                </a:r>
                <a14:m>
                  <m:oMath xmlns:m="http://schemas.openxmlformats.org/officeDocument/2006/math">
                    <m:r>
                      <a:rPr lang="vi-VN" sz="1600" b="0" i="1" smtClean="0">
                        <a:latin typeface="Cambria Math" panose="02040503050406030204" pitchFamily="18" charset="0"/>
                        <a:ea typeface="Cambria Math" panose="02040503050406030204" pitchFamily="18" charset="0"/>
                      </a:rPr>
                      <m:t>℃</m:t>
                    </m:r>
                  </m:oMath>
                </a14:m>
                <a:r>
                  <a:rPr lang="vi-VN" sz="1600" dirty="0"/>
                  <a:t> đến 80</a:t>
                </a:r>
                <a14:m>
                  <m:oMath xmlns:m="http://schemas.openxmlformats.org/officeDocument/2006/math">
                    <m:r>
                      <a:rPr lang="vi-VN" sz="1600" i="1">
                        <a:latin typeface="Cambria Math" panose="02040503050406030204" pitchFamily="18" charset="0"/>
                        <a:ea typeface="Cambria Math" panose="02040503050406030204" pitchFamily="18" charset="0"/>
                      </a:rPr>
                      <m:t>℃</m:t>
                    </m:r>
                  </m:oMath>
                </a14:m>
                <a:r>
                  <a:rPr lang="vi-VN" sz="1600" dirty="0"/>
                  <a:t>, độ phân giải 0.1</a:t>
                </a:r>
                <a14:m>
                  <m:oMath xmlns:m="http://schemas.openxmlformats.org/officeDocument/2006/math">
                    <m:r>
                      <a:rPr lang="vi-VN" sz="1600" i="1">
                        <a:latin typeface="Cambria Math" panose="02040503050406030204" pitchFamily="18" charset="0"/>
                        <a:ea typeface="Cambria Math" panose="02040503050406030204" pitchFamily="18" charset="0"/>
                      </a:rPr>
                      <m:t>℃</m:t>
                    </m:r>
                    <m:r>
                      <a:rPr lang="vi-VN" sz="1600" b="0" i="1" smtClean="0">
                        <a:latin typeface="Cambria Math" panose="02040503050406030204" pitchFamily="18" charset="0"/>
                        <a:ea typeface="Cambria Math" panose="02040503050406030204" pitchFamily="18" charset="0"/>
                      </a:rPr>
                      <m:t>, </m:t>
                    </m:r>
                  </m:oMath>
                </a14:m>
                <a:r>
                  <a:rPr lang="vi-VN" sz="1600" dirty="0"/>
                  <a:t>độ chính xác </a:t>
                </a:r>
                <a14:m>
                  <m:oMath xmlns:m="http://schemas.openxmlformats.org/officeDocument/2006/math">
                    <m:r>
                      <a:rPr lang="vi-VN" sz="1600" i="1">
                        <a:latin typeface="Cambria Math" panose="02040503050406030204" pitchFamily="18" charset="0"/>
                        <a:ea typeface="Cambria Math" panose="02040503050406030204" pitchFamily="18" charset="0"/>
                      </a:rPr>
                      <m:t>±</m:t>
                    </m:r>
                    <m:r>
                      <a:rPr lang="vi-VN" sz="1600" b="0" i="0" smtClean="0">
                        <a:latin typeface="Cambria Math" panose="02040503050406030204" pitchFamily="18" charset="0"/>
                        <a:ea typeface="Cambria Math" panose="02040503050406030204" pitchFamily="18" charset="0"/>
                      </a:rPr>
                      <m:t>2</m:t>
                    </m:r>
                    <m:r>
                      <a:rPr lang="vi-VN" sz="1600" i="1">
                        <a:latin typeface="Cambria Math" panose="02040503050406030204" pitchFamily="18" charset="0"/>
                        <a:ea typeface="Cambria Math" panose="02040503050406030204" pitchFamily="18" charset="0"/>
                      </a:rPr>
                      <m:t>℃</m:t>
                    </m:r>
                  </m:oMath>
                </a14:m>
                <a:r>
                  <a:rPr lang="vi-VN" sz="1600" dirty="0"/>
                  <a:t>.</a:t>
                </a:r>
              </a:p>
              <a:p>
                <a:pPr marL="285750" indent="-285750" algn="just">
                  <a:buFont typeface="Arial" panose="020B0604020202020204" pitchFamily="34" charset="0"/>
                  <a:buChar char="•"/>
                </a:pPr>
                <a:r>
                  <a:rPr lang="vi-VN" sz="1600" dirty="0"/>
                  <a:t>Độ ẩm không khí có dải đo từ 5%RH đến 95%RH, độ phân giải 1%RH, độ chính xác </a:t>
                </a:r>
                <a14:m>
                  <m:oMath xmlns:m="http://schemas.openxmlformats.org/officeDocument/2006/math">
                    <m:r>
                      <a:rPr lang="vi-VN" sz="1600" i="1" smtClean="0">
                        <a:latin typeface="Cambria Math" panose="02040503050406030204" pitchFamily="18" charset="0"/>
                        <a:ea typeface="Cambria Math" panose="02040503050406030204" pitchFamily="18" charset="0"/>
                      </a:rPr>
                      <m:t>±</m:t>
                    </m:r>
                    <m:r>
                      <a:rPr lang="vi-VN" sz="1600" b="0" i="0" smtClean="0">
                        <a:latin typeface="Cambria Math" panose="02040503050406030204" pitchFamily="18" charset="0"/>
                        <a:ea typeface="Cambria Math" panose="02040503050406030204" pitchFamily="18" charset="0"/>
                      </a:rPr>
                      <m:t>2%</m:t>
                    </m:r>
                    <m:r>
                      <m:rPr>
                        <m:sty m:val="p"/>
                      </m:rPr>
                      <a:rPr lang="vi-VN" sz="1600" b="0" i="0" smtClean="0">
                        <a:latin typeface="Cambria Math" panose="02040503050406030204" pitchFamily="18" charset="0"/>
                        <a:ea typeface="Cambria Math" panose="02040503050406030204" pitchFamily="18" charset="0"/>
                      </a:rPr>
                      <m:t>RH</m:t>
                    </m:r>
                  </m:oMath>
                </a14:m>
                <a:r>
                  <a:rPr lang="vi-VN" sz="1600" dirty="0"/>
                  <a:t>.</a:t>
                </a:r>
              </a:p>
              <a:p>
                <a:pPr lvl="1" algn="just"/>
                <a:endParaRPr lang="vi-VN" sz="1600" dirty="0"/>
              </a:p>
            </p:txBody>
          </p:sp>
        </mc:Choice>
        <mc:Fallback xmlns="">
          <p:sp>
            <p:nvSpPr>
              <p:cNvPr id="6" name="Hộp Văn bản 5">
                <a:extLst>
                  <a:ext uri="{FF2B5EF4-FFF2-40B4-BE49-F238E27FC236}">
                    <a16:creationId xmlns:a16="http://schemas.microsoft.com/office/drawing/2014/main" id="{6DA5BE4C-5A2F-98BF-0E69-4A69AF40C7B8}"/>
                  </a:ext>
                </a:extLst>
              </p:cNvPr>
              <p:cNvSpPr txBox="1">
                <a:spLocks noRot="1" noChangeAspect="1" noMove="1" noResize="1" noEditPoints="1" noAdjustHandles="1" noChangeArrowheads="1" noChangeShapeType="1" noTextEdit="1"/>
              </p:cNvSpPr>
              <p:nvPr/>
            </p:nvSpPr>
            <p:spPr>
              <a:xfrm>
                <a:off x="313435" y="1077368"/>
                <a:ext cx="8135239" cy="4401205"/>
              </a:xfrm>
              <a:prstGeom prst="rect">
                <a:avLst/>
              </a:prstGeom>
              <a:blipFill>
                <a:blip r:embed="rId3"/>
                <a:stretch>
                  <a:fillRect l="-674" t="-693" r="-375"/>
                </a:stretch>
              </a:blipFill>
            </p:spPr>
            <p:txBody>
              <a:bodyPr/>
              <a:lstStyle/>
              <a:p>
                <a:r>
                  <a:rPr lang="vi-VN">
                    <a:noFill/>
                  </a:rPr>
                  <a:t> </a:t>
                </a:r>
              </a:p>
            </p:txBody>
          </p:sp>
        </mc:Fallback>
      </mc:AlternateContent>
      <p:pic>
        <p:nvPicPr>
          <p:cNvPr id="9" name="Hình ảnh 8">
            <a:extLst>
              <a:ext uri="{FF2B5EF4-FFF2-40B4-BE49-F238E27FC236}">
                <a16:creationId xmlns:a16="http://schemas.microsoft.com/office/drawing/2014/main" id="{B5E8698C-016A-D697-B117-97AA5C421607}"/>
              </a:ext>
            </a:extLst>
          </p:cNvPr>
          <p:cNvPicPr>
            <a:picLocks noChangeAspect="1"/>
          </p:cNvPicPr>
          <p:nvPr/>
        </p:nvPicPr>
        <p:blipFill>
          <a:blip r:embed="rId4"/>
          <a:stretch>
            <a:fillRect/>
          </a:stretch>
        </p:blipFill>
        <p:spPr>
          <a:xfrm>
            <a:off x="4866766" y="4967987"/>
            <a:ext cx="1895983" cy="1399653"/>
          </a:xfrm>
          <a:prstGeom prst="rect">
            <a:avLst/>
          </a:prstGeom>
        </p:spPr>
      </p:pic>
    </p:spTree>
    <p:extLst>
      <p:ext uri="{BB962C8B-B14F-4D97-AF65-F5344CB8AC3E}">
        <p14:creationId xmlns:p14="http://schemas.microsoft.com/office/powerpoint/2010/main" val="6644119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F8D4E81-0470-4F54-BDB2-B07BCD4FBB52}"/>
              </a:ext>
            </a:extLst>
          </p:cNvPr>
          <p:cNvSpPr>
            <a:spLocks noGrp="1"/>
          </p:cNvSpPr>
          <p:nvPr>
            <p:ph type="title"/>
          </p:nvPr>
        </p:nvSpPr>
        <p:spPr/>
        <p:txBody>
          <a:bodyPr>
            <a:normAutofit fontScale="90000"/>
          </a:bodyPr>
          <a:lstStyle/>
          <a:p>
            <a:r>
              <a:rPr lang="vi-VN" dirty="0"/>
              <a:t>3. Thiết kế thiết bị</a:t>
            </a:r>
            <a:endParaRPr lang="en-US" dirty="0"/>
          </a:p>
        </p:txBody>
      </p:sp>
      <p:sp>
        <p:nvSpPr>
          <p:cNvPr id="7" name="Hộp Văn bản 6">
            <a:extLst>
              <a:ext uri="{FF2B5EF4-FFF2-40B4-BE49-F238E27FC236}">
                <a16:creationId xmlns:a16="http://schemas.microsoft.com/office/drawing/2014/main" id="{AF2DF256-596A-48AF-11A6-4F072571AD9E}"/>
              </a:ext>
            </a:extLst>
          </p:cNvPr>
          <p:cNvSpPr txBox="1"/>
          <p:nvPr/>
        </p:nvSpPr>
        <p:spPr>
          <a:xfrm>
            <a:off x="11614580" y="6486302"/>
            <a:ext cx="28392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1</a:t>
            </a:r>
          </a:p>
        </p:txBody>
      </p:sp>
      <p:pic>
        <p:nvPicPr>
          <p:cNvPr id="3" name="Hình ảnh 2">
            <a:extLst>
              <a:ext uri="{FF2B5EF4-FFF2-40B4-BE49-F238E27FC236}">
                <a16:creationId xmlns:a16="http://schemas.microsoft.com/office/drawing/2014/main" id="{75866FA2-E1A1-16D7-6F8F-C8F7BDE74436}"/>
              </a:ext>
            </a:extLst>
          </p:cNvPr>
          <p:cNvPicPr>
            <a:picLocks noChangeAspect="1"/>
          </p:cNvPicPr>
          <p:nvPr/>
        </p:nvPicPr>
        <p:blipFill>
          <a:blip r:embed="rId2"/>
          <a:stretch>
            <a:fillRect/>
          </a:stretch>
        </p:blipFill>
        <p:spPr>
          <a:xfrm>
            <a:off x="5965989" y="1388834"/>
            <a:ext cx="6226011" cy="4238986"/>
          </a:xfrm>
          <a:prstGeom prst="rect">
            <a:avLst/>
          </a:prstGeom>
        </p:spPr>
      </p:pic>
      <p:pic>
        <p:nvPicPr>
          <p:cNvPr id="9" name="Hình ảnh 8">
            <a:extLst>
              <a:ext uri="{FF2B5EF4-FFF2-40B4-BE49-F238E27FC236}">
                <a16:creationId xmlns:a16="http://schemas.microsoft.com/office/drawing/2014/main" id="{1D3DC93E-D6F1-A1FB-FB2A-94D55486C4CE}"/>
              </a:ext>
            </a:extLst>
          </p:cNvPr>
          <p:cNvPicPr>
            <a:picLocks noChangeAspect="1"/>
          </p:cNvPicPr>
          <p:nvPr/>
        </p:nvPicPr>
        <p:blipFill>
          <a:blip r:embed="rId3"/>
          <a:stretch>
            <a:fillRect/>
          </a:stretch>
        </p:blipFill>
        <p:spPr>
          <a:xfrm>
            <a:off x="0" y="1490479"/>
            <a:ext cx="5848350" cy="4169281"/>
          </a:xfrm>
          <a:prstGeom prst="rect">
            <a:avLst/>
          </a:prstGeom>
        </p:spPr>
      </p:pic>
    </p:spTree>
    <p:extLst>
      <p:ext uri="{BB962C8B-B14F-4D97-AF65-F5344CB8AC3E}">
        <p14:creationId xmlns:p14="http://schemas.microsoft.com/office/powerpoint/2010/main" val="41876210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F8D4E81-0470-4F54-BDB2-B07BCD4FBB52}"/>
              </a:ext>
            </a:extLst>
          </p:cNvPr>
          <p:cNvSpPr>
            <a:spLocks noGrp="1"/>
          </p:cNvSpPr>
          <p:nvPr>
            <p:ph type="title"/>
          </p:nvPr>
        </p:nvSpPr>
        <p:spPr/>
        <p:txBody>
          <a:bodyPr>
            <a:normAutofit fontScale="90000"/>
          </a:bodyPr>
          <a:lstStyle/>
          <a:p>
            <a:r>
              <a:rPr lang="vi-VN" dirty="0"/>
              <a:t>3. Thiết kế thiết bị</a:t>
            </a:r>
            <a:endParaRPr lang="en-US" dirty="0"/>
          </a:p>
        </p:txBody>
      </p:sp>
      <p:sp>
        <p:nvSpPr>
          <p:cNvPr id="7" name="Hộp Văn bản 6">
            <a:extLst>
              <a:ext uri="{FF2B5EF4-FFF2-40B4-BE49-F238E27FC236}">
                <a16:creationId xmlns:a16="http://schemas.microsoft.com/office/drawing/2014/main" id="{AF2DF256-596A-48AF-11A6-4F072571AD9E}"/>
              </a:ext>
            </a:extLst>
          </p:cNvPr>
          <p:cNvSpPr txBox="1"/>
          <p:nvPr/>
        </p:nvSpPr>
        <p:spPr>
          <a:xfrm>
            <a:off x="11614580" y="6486302"/>
            <a:ext cx="28392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1</a:t>
            </a:r>
          </a:p>
        </p:txBody>
      </p:sp>
      <p:pic>
        <p:nvPicPr>
          <p:cNvPr id="6" name="Hình ảnh 5">
            <a:extLst>
              <a:ext uri="{FF2B5EF4-FFF2-40B4-BE49-F238E27FC236}">
                <a16:creationId xmlns:a16="http://schemas.microsoft.com/office/drawing/2014/main" id="{9BEFAE79-F208-F063-B0C9-0C802B5B5E17}"/>
              </a:ext>
            </a:extLst>
          </p:cNvPr>
          <p:cNvPicPr>
            <a:picLocks noChangeAspect="1"/>
          </p:cNvPicPr>
          <p:nvPr/>
        </p:nvPicPr>
        <p:blipFill>
          <a:blip r:embed="rId2"/>
          <a:stretch>
            <a:fillRect/>
          </a:stretch>
        </p:blipFill>
        <p:spPr>
          <a:xfrm>
            <a:off x="2296822" y="991282"/>
            <a:ext cx="7598355" cy="3020581"/>
          </a:xfrm>
          <a:prstGeom prst="rect">
            <a:avLst/>
          </a:prstGeom>
        </p:spPr>
      </p:pic>
      <p:pic>
        <p:nvPicPr>
          <p:cNvPr id="2" name="Hình ảnh 1">
            <a:extLst>
              <a:ext uri="{FF2B5EF4-FFF2-40B4-BE49-F238E27FC236}">
                <a16:creationId xmlns:a16="http://schemas.microsoft.com/office/drawing/2014/main" id="{DA2030FB-D81F-2FD8-68CE-63759D05E462}"/>
              </a:ext>
            </a:extLst>
          </p:cNvPr>
          <p:cNvPicPr>
            <a:picLocks noChangeAspect="1"/>
          </p:cNvPicPr>
          <p:nvPr/>
        </p:nvPicPr>
        <p:blipFill>
          <a:blip r:embed="rId3"/>
          <a:stretch>
            <a:fillRect/>
          </a:stretch>
        </p:blipFill>
        <p:spPr>
          <a:xfrm>
            <a:off x="2296822" y="4011863"/>
            <a:ext cx="7633380" cy="2195989"/>
          </a:xfrm>
          <a:prstGeom prst="rect">
            <a:avLst/>
          </a:prstGeom>
        </p:spPr>
      </p:pic>
    </p:spTree>
    <p:extLst>
      <p:ext uri="{BB962C8B-B14F-4D97-AF65-F5344CB8AC3E}">
        <p14:creationId xmlns:p14="http://schemas.microsoft.com/office/powerpoint/2010/main" val="13482658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F8D4E81-0470-4F54-BDB2-B07BCD4FBB52}"/>
              </a:ext>
            </a:extLst>
          </p:cNvPr>
          <p:cNvSpPr>
            <a:spLocks noGrp="1"/>
          </p:cNvSpPr>
          <p:nvPr>
            <p:ph type="title"/>
          </p:nvPr>
        </p:nvSpPr>
        <p:spPr/>
        <p:txBody>
          <a:bodyPr>
            <a:normAutofit fontScale="90000"/>
          </a:bodyPr>
          <a:lstStyle/>
          <a:p>
            <a:r>
              <a:rPr lang="vi-VN" dirty="0"/>
              <a:t>3. Thiết kế thiết bị</a:t>
            </a:r>
            <a:endParaRPr lang="en-US" dirty="0"/>
          </a:p>
        </p:txBody>
      </p:sp>
      <p:sp>
        <p:nvSpPr>
          <p:cNvPr id="7" name="Hộp Văn bản 6">
            <a:extLst>
              <a:ext uri="{FF2B5EF4-FFF2-40B4-BE49-F238E27FC236}">
                <a16:creationId xmlns:a16="http://schemas.microsoft.com/office/drawing/2014/main" id="{AF2DF256-596A-48AF-11A6-4F072571AD9E}"/>
              </a:ext>
            </a:extLst>
          </p:cNvPr>
          <p:cNvSpPr txBox="1"/>
          <p:nvPr/>
        </p:nvSpPr>
        <p:spPr>
          <a:xfrm>
            <a:off x="11614580" y="6486302"/>
            <a:ext cx="28392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1</a:t>
            </a:r>
          </a:p>
        </p:txBody>
      </p:sp>
      <p:pic>
        <p:nvPicPr>
          <p:cNvPr id="2" name="Hình ảnh 1">
            <a:extLst>
              <a:ext uri="{FF2B5EF4-FFF2-40B4-BE49-F238E27FC236}">
                <a16:creationId xmlns:a16="http://schemas.microsoft.com/office/drawing/2014/main" id="{E85C456C-422B-6CCD-3821-D6F182DB386F}"/>
              </a:ext>
            </a:extLst>
          </p:cNvPr>
          <p:cNvPicPr>
            <a:picLocks noChangeAspect="1"/>
          </p:cNvPicPr>
          <p:nvPr/>
        </p:nvPicPr>
        <p:blipFill>
          <a:blip r:embed="rId2"/>
          <a:stretch>
            <a:fillRect/>
          </a:stretch>
        </p:blipFill>
        <p:spPr>
          <a:xfrm>
            <a:off x="1276350" y="3512802"/>
            <a:ext cx="9639300" cy="2533650"/>
          </a:xfrm>
          <a:prstGeom prst="rect">
            <a:avLst/>
          </a:prstGeom>
        </p:spPr>
      </p:pic>
    </p:spTree>
    <p:extLst>
      <p:ext uri="{BB962C8B-B14F-4D97-AF65-F5344CB8AC3E}">
        <p14:creationId xmlns:p14="http://schemas.microsoft.com/office/powerpoint/2010/main" val="33201024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F8D4E81-0470-4F54-BDB2-B07BCD4FBB52}"/>
              </a:ext>
            </a:extLst>
          </p:cNvPr>
          <p:cNvSpPr>
            <a:spLocks noGrp="1"/>
          </p:cNvSpPr>
          <p:nvPr>
            <p:ph type="title"/>
          </p:nvPr>
        </p:nvSpPr>
        <p:spPr/>
        <p:txBody>
          <a:bodyPr>
            <a:normAutofit fontScale="90000"/>
          </a:bodyPr>
          <a:lstStyle/>
          <a:p>
            <a:r>
              <a:rPr lang="vi-VN" dirty="0"/>
              <a:t>3. Thiết kế thiết bị</a:t>
            </a:r>
            <a:endParaRPr lang="en-US" dirty="0"/>
          </a:p>
        </p:txBody>
      </p:sp>
      <p:sp>
        <p:nvSpPr>
          <p:cNvPr id="7" name="Hộp Văn bản 6">
            <a:extLst>
              <a:ext uri="{FF2B5EF4-FFF2-40B4-BE49-F238E27FC236}">
                <a16:creationId xmlns:a16="http://schemas.microsoft.com/office/drawing/2014/main" id="{AF2DF256-596A-48AF-11A6-4F072571AD9E}"/>
              </a:ext>
            </a:extLst>
          </p:cNvPr>
          <p:cNvSpPr txBox="1"/>
          <p:nvPr/>
        </p:nvSpPr>
        <p:spPr>
          <a:xfrm>
            <a:off x="11614580" y="6486302"/>
            <a:ext cx="28392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1</a:t>
            </a:r>
          </a:p>
        </p:txBody>
      </p:sp>
      <p:pic>
        <p:nvPicPr>
          <p:cNvPr id="2" name="Hình ảnh 1">
            <a:extLst>
              <a:ext uri="{FF2B5EF4-FFF2-40B4-BE49-F238E27FC236}">
                <a16:creationId xmlns:a16="http://schemas.microsoft.com/office/drawing/2014/main" id="{5EF02622-D38E-1690-BD47-EAB9CFC0B6AE}"/>
              </a:ext>
            </a:extLst>
          </p:cNvPr>
          <p:cNvPicPr>
            <a:picLocks noChangeAspect="1"/>
          </p:cNvPicPr>
          <p:nvPr/>
        </p:nvPicPr>
        <p:blipFill>
          <a:blip r:embed="rId3"/>
          <a:stretch>
            <a:fillRect/>
          </a:stretch>
        </p:blipFill>
        <p:spPr>
          <a:xfrm>
            <a:off x="156718" y="3617315"/>
            <a:ext cx="11878564" cy="2508256"/>
          </a:xfrm>
          <a:prstGeom prst="rect">
            <a:avLst/>
          </a:prstGeom>
        </p:spPr>
      </p:pic>
    </p:spTree>
    <p:extLst>
      <p:ext uri="{BB962C8B-B14F-4D97-AF65-F5344CB8AC3E}">
        <p14:creationId xmlns:p14="http://schemas.microsoft.com/office/powerpoint/2010/main" val="21601495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CF523EA-53AB-48BA-88BE-DABB8F02A2D4}"/>
              </a:ext>
            </a:extLst>
          </p:cNvPr>
          <p:cNvSpPr>
            <a:spLocks noGrp="1"/>
          </p:cNvSpPr>
          <p:nvPr>
            <p:ph sz="half" idx="1"/>
          </p:nvPr>
        </p:nvSpPr>
        <p:spPr>
          <a:xfrm>
            <a:off x="313435" y="1161018"/>
            <a:ext cx="11585067" cy="5150882"/>
          </a:xfrm>
        </p:spPr>
        <p:txBody>
          <a:bodyPr>
            <a:normAutofit/>
          </a:bodyPr>
          <a:lstStyle/>
          <a:p>
            <a:pPr marL="0" indent="0" algn="just">
              <a:buNone/>
            </a:pPr>
            <a:r>
              <a:rPr lang="vi-VN" dirty="0"/>
              <a:t>Mục lục</a:t>
            </a:r>
          </a:p>
          <a:p>
            <a:pPr marL="457200" indent="-457200" algn="just">
              <a:buAutoNum type="arabicPeriod"/>
            </a:pPr>
            <a:r>
              <a:rPr lang="vi-VN" sz="2000" dirty="0"/>
              <a:t>Chương 1: Tìm hiểu các giải pháp đo lường và giám sát môi trường canh tác cây trồng</a:t>
            </a:r>
          </a:p>
          <a:p>
            <a:pPr marL="914400" lvl="1" indent="-457200" algn="just">
              <a:buAutoNum type="arabicPeriod"/>
            </a:pPr>
            <a:r>
              <a:rPr lang="vi-VN" sz="1600" dirty="0"/>
              <a:t>Tìm hình hiện tại (trong </a:t>
            </a:r>
            <a:r>
              <a:rPr lang="vi-VN" sz="1600" dirty="0" err="1"/>
              <a:t>nc</a:t>
            </a:r>
            <a:r>
              <a:rPr lang="vi-VN" sz="1600" dirty="0"/>
              <a:t> và trên </a:t>
            </a:r>
            <a:r>
              <a:rPr lang="vi-VN" sz="1600" dirty="0" err="1"/>
              <a:t>tg</a:t>
            </a:r>
            <a:r>
              <a:rPr lang="vi-VN" sz="1600" dirty="0"/>
              <a:t>)</a:t>
            </a:r>
          </a:p>
          <a:p>
            <a:pPr marL="914400" lvl="1" indent="-457200" algn="just">
              <a:buAutoNum type="arabicPeriod"/>
            </a:pPr>
            <a:r>
              <a:rPr lang="vi-VN" sz="1600" dirty="0"/>
              <a:t>Thực trạng canh tác cây trồng của VN (đánh giá, tính cấp thiết của vấn đề giải quyết, có các cấu trúc hỗ trợ quá trình nuôi trồng,…)</a:t>
            </a:r>
          </a:p>
          <a:p>
            <a:pPr marL="914400" lvl="1" indent="-457200" algn="just">
              <a:buAutoNum type="arabicPeriod"/>
            </a:pPr>
            <a:r>
              <a:rPr lang="vi-VN" sz="1600" dirty="0"/>
              <a:t>Mục tiêu và phạm vi nghiên cứu của đồ án (diện tích, nhóm cây, thông số đo,…)</a:t>
            </a:r>
          </a:p>
          <a:p>
            <a:pPr marL="457200" indent="-457200" algn="just">
              <a:buAutoNum type="arabicPeriod"/>
            </a:pPr>
            <a:r>
              <a:rPr lang="vi-VN" sz="2000" dirty="0"/>
              <a:t>Chương 2: Cơ sở lý thuyết và nguyên lý đo</a:t>
            </a:r>
          </a:p>
          <a:p>
            <a:pPr marL="457200" indent="-457200" algn="just">
              <a:buAutoNum type="arabicPeriod"/>
            </a:pPr>
            <a:r>
              <a:rPr lang="vi-VN" sz="2000" dirty="0"/>
              <a:t>Chương 3: Thiết kế hệ đo giám sát</a:t>
            </a:r>
          </a:p>
          <a:p>
            <a:pPr marL="914400" lvl="1" indent="-457200" algn="just">
              <a:buAutoNum type="arabicPeriod"/>
            </a:pPr>
            <a:r>
              <a:rPr lang="vi-VN" sz="1600" dirty="0"/>
              <a:t>Thiết kế tổng quan (sơ đồ khối)</a:t>
            </a:r>
          </a:p>
          <a:p>
            <a:pPr marL="914400" lvl="1" indent="-457200" algn="just">
              <a:buAutoNum type="arabicPeriod"/>
            </a:pPr>
            <a:r>
              <a:rPr lang="vi-VN" sz="1600" dirty="0"/>
              <a:t>Lựa chọn linh kiện (giới thiệu,…)</a:t>
            </a:r>
          </a:p>
          <a:p>
            <a:pPr marL="914400" lvl="1" indent="-457200" algn="just">
              <a:buAutoNum type="arabicPeriod"/>
            </a:pPr>
            <a:r>
              <a:rPr lang="vi-VN" sz="1600" dirty="0"/>
              <a:t>Thiết kế nguyên lý chi tiết (</a:t>
            </a:r>
            <a:r>
              <a:rPr lang="vi-VN" sz="1600" dirty="0" err="1"/>
              <a:t>Gateway</a:t>
            </a:r>
            <a:r>
              <a:rPr lang="vi-VN" sz="1600" dirty="0"/>
              <a:t>, Node, tính toán mạch,…)</a:t>
            </a:r>
          </a:p>
          <a:p>
            <a:pPr marL="914400" lvl="1" indent="-457200" algn="just">
              <a:buAutoNum type="arabicPeriod"/>
            </a:pPr>
            <a:r>
              <a:rPr lang="vi-VN" sz="1600" dirty="0"/>
              <a:t>Thiết kế phần mềm (lập trình các thiết bị, Server, app,…)</a:t>
            </a:r>
          </a:p>
          <a:p>
            <a:pPr marL="914400" lvl="1" indent="-457200" algn="just">
              <a:buAutoNum type="arabicPeriod"/>
            </a:pPr>
            <a:r>
              <a:rPr lang="vi-VN" sz="1600" dirty="0"/>
              <a:t>Kết quả và các kịch bản thử nghiệm (Ảnh thực tế thiết bị, kịch bản thử nghiệm chi tiết độ chính xác, thử nghiệm thực tế, truyền thông, hiển thị)</a:t>
            </a:r>
          </a:p>
          <a:p>
            <a:pPr marL="457200" indent="-457200" algn="just">
              <a:buAutoNum type="arabicPeriod"/>
            </a:pPr>
            <a:r>
              <a:rPr lang="vi-VN" sz="2000" dirty="0"/>
              <a:t>Chương 4: Kết luận và hướng phát triển</a:t>
            </a:r>
          </a:p>
          <a:p>
            <a:pPr marL="914400" lvl="1" indent="-457200" algn="just">
              <a:buAutoNum type="arabicPeriod"/>
            </a:pPr>
            <a:r>
              <a:rPr lang="vi-VN" sz="1600" dirty="0"/>
              <a:t>Ưu điểm và nhược điểm của giải pháp, phát triển….</a:t>
            </a:r>
          </a:p>
        </p:txBody>
      </p:sp>
      <p:sp>
        <p:nvSpPr>
          <p:cNvPr id="4" name="Title 3">
            <a:extLst>
              <a:ext uri="{FF2B5EF4-FFF2-40B4-BE49-F238E27FC236}">
                <a16:creationId xmlns:a16="http://schemas.microsoft.com/office/drawing/2014/main" id="{0F8D4E81-0470-4F54-BDB2-B07BCD4FBB52}"/>
              </a:ext>
            </a:extLst>
          </p:cNvPr>
          <p:cNvSpPr>
            <a:spLocks noGrp="1"/>
          </p:cNvSpPr>
          <p:nvPr>
            <p:ph type="title"/>
          </p:nvPr>
        </p:nvSpPr>
        <p:spPr/>
        <p:txBody>
          <a:bodyPr>
            <a:normAutofit fontScale="90000"/>
          </a:bodyPr>
          <a:lstStyle/>
          <a:p>
            <a:r>
              <a:rPr lang="vi-VN" dirty="0"/>
              <a:t>I. Mục lục</a:t>
            </a:r>
            <a:endParaRPr lang="en-US" dirty="0"/>
          </a:p>
        </p:txBody>
      </p:sp>
      <p:sp>
        <p:nvSpPr>
          <p:cNvPr id="7" name="Hộp Văn bản 6">
            <a:extLst>
              <a:ext uri="{FF2B5EF4-FFF2-40B4-BE49-F238E27FC236}">
                <a16:creationId xmlns:a16="http://schemas.microsoft.com/office/drawing/2014/main" id="{AF2DF256-596A-48AF-11A6-4F072571AD9E}"/>
              </a:ext>
            </a:extLst>
          </p:cNvPr>
          <p:cNvSpPr txBox="1"/>
          <p:nvPr/>
        </p:nvSpPr>
        <p:spPr>
          <a:xfrm>
            <a:off x="11614580" y="6486302"/>
            <a:ext cx="28392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1</a:t>
            </a:r>
          </a:p>
        </p:txBody>
      </p:sp>
    </p:spTree>
    <p:extLst>
      <p:ext uri="{BB962C8B-B14F-4D97-AF65-F5344CB8AC3E}">
        <p14:creationId xmlns:p14="http://schemas.microsoft.com/office/powerpoint/2010/main" val="30696081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F8D4E81-0470-4F54-BDB2-B07BCD4FBB52}"/>
              </a:ext>
            </a:extLst>
          </p:cNvPr>
          <p:cNvSpPr>
            <a:spLocks noGrp="1"/>
          </p:cNvSpPr>
          <p:nvPr>
            <p:ph type="title"/>
          </p:nvPr>
        </p:nvSpPr>
        <p:spPr/>
        <p:txBody>
          <a:bodyPr>
            <a:normAutofit fontScale="90000"/>
          </a:bodyPr>
          <a:lstStyle/>
          <a:p>
            <a:r>
              <a:rPr lang="vi-VN" dirty="0"/>
              <a:t>3. Thiết kế thiết bị</a:t>
            </a:r>
            <a:endParaRPr lang="en-US" dirty="0"/>
          </a:p>
        </p:txBody>
      </p:sp>
      <p:sp>
        <p:nvSpPr>
          <p:cNvPr id="7" name="Hộp Văn bản 6">
            <a:extLst>
              <a:ext uri="{FF2B5EF4-FFF2-40B4-BE49-F238E27FC236}">
                <a16:creationId xmlns:a16="http://schemas.microsoft.com/office/drawing/2014/main" id="{AF2DF256-596A-48AF-11A6-4F072571AD9E}"/>
              </a:ext>
            </a:extLst>
          </p:cNvPr>
          <p:cNvSpPr txBox="1"/>
          <p:nvPr/>
        </p:nvSpPr>
        <p:spPr>
          <a:xfrm>
            <a:off x="11614580" y="6486302"/>
            <a:ext cx="28392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1</a:t>
            </a:r>
          </a:p>
        </p:txBody>
      </p:sp>
      <p:pic>
        <p:nvPicPr>
          <p:cNvPr id="2" name="Hình ảnh 1">
            <a:extLst>
              <a:ext uri="{FF2B5EF4-FFF2-40B4-BE49-F238E27FC236}">
                <a16:creationId xmlns:a16="http://schemas.microsoft.com/office/drawing/2014/main" id="{A72D8996-2A31-5FD9-E1F1-371BCFE1D425}"/>
              </a:ext>
            </a:extLst>
          </p:cNvPr>
          <p:cNvPicPr>
            <a:picLocks noChangeAspect="1"/>
          </p:cNvPicPr>
          <p:nvPr/>
        </p:nvPicPr>
        <p:blipFill>
          <a:blip r:embed="rId2"/>
          <a:stretch>
            <a:fillRect/>
          </a:stretch>
        </p:blipFill>
        <p:spPr>
          <a:xfrm>
            <a:off x="313436" y="3630248"/>
            <a:ext cx="9639300" cy="2533650"/>
          </a:xfrm>
          <a:prstGeom prst="rect">
            <a:avLst/>
          </a:prstGeom>
        </p:spPr>
      </p:pic>
      <p:pic>
        <p:nvPicPr>
          <p:cNvPr id="3" name="Hình ảnh 2" descr="Ảnh có chứa pin, đồ điện tử&#10;&#10;Mô tả được tạo tự động">
            <a:extLst>
              <a:ext uri="{FF2B5EF4-FFF2-40B4-BE49-F238E27FC236}">
                <a16:creationId xmlns:a16="http://schemas.microsoft.com/office/drawing/2014/main" id="{997AE732-D369-7418-FB09-67F80259F9F6}"/>
              </a:ext>
            </a:extLst>
          </p:cNvPr>
          <p:cNvPicPr>
            <a:picLocks noChangeAspect="1"/>
          </p:cNvPicPr>
          <p:nvPr/>
        </p:nvPicPr>
        <p:blipFill>
          <a:blip r:embed="rId3"/>
          <a:stretch>
            <a:fillRect/>
          </a:stretch>
        </p:blipFill>
        <p:spPr>
          <a:xfrm rot="5400000">
            <a:off x="9422136" y="3394036"/>
            <a:ext cx="3300462" cy="2239264"/>
          </a:xfrm>
          <a:prstGeom prst="rect">
            <a:avLst/>
          </a:prstGeom>
        </p:spPr>
      </p:pic>
    </p:spTree>
    <p:extLst>
      <p:ext uri="{BB962C8B-B14F-4D97-AF65-F5344CB8AC3E}">
        <p14:creationId xmlns:p14="http://schemas.microsoft.com/office/powerpoint/2010/main" val="7928026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F8D4E81-0470-4F54-BDB2-B07BCD4FBB52}"/>
              </a:ext>
            </a:extLst>
          </p:cNvPr>
          <p:cNvSpPr>
            <a:spLocks noGrp="1"/>
          </p:cNvSpPr>
          <p:nvPr>
            <p:ph type="title"/>
          </p:nvPr>
        </p:nvSpPr>
        <p:spPr/>
        <p:txBody>
          <a:bodyPr>
            <a:normAutofit fontScale="90000"/>
          </a:bodyPr>
          <a:lstStyle/>
          <a:p>
            <a:r>
              <a:rPr lang="vi-VN" dirty="0"/>
              <a:t>3. Thiết kế thiết bị</a:t>
            </a:r>
            <a:endParaRPr lang="en-US" dirty="0"/>
          </a:p>
        </p:txBody>
      </p:sp>
      <p:sp>
        <p:nvSpPr>
          <p:cNvPr id="7" name="Hộp Văn bản 6">
            <a:extLst>
              <a:ext uri="{FF2B5EF4-FFF2-40B4-BE49-F238E27FC236}">
                <a16:creationId xmlns:a16="http://schemas.microsoft.com/office/drawing/2014/main" id="{AF2DF256-596A-48AF-11A6-4F072571AD9E}"/>
              </a:ext>
            </a:extLst>
          </p:cNvPr>
          <p:cNvSpPr txBox="1"/>
          <p:nvPr/>
        </p:nvSpPr>
        <p:spPr>
          <a:xfrm>
            <a:off x="11614580" y="6486302"/>
            <a:ext cx="28392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1</a:t>
            </a:r>
          </a:p>
        </p:txBody>
      </p:sp>
      <p:pic>
        <p:nvPicPr>
          <p:cNvPr id="3" name="Hình ảnh 2">
            <a:extLst>
              <a:ext uri="{FF2B5EF4-FFF2-40B4-BE49-F238E27FC236}">
                <a16:creationId xmlns:a16="http://schemas.microsoft.com/office/drawing/2014/main" id="{44E6E417-1164-92B5-CF89-D31003822CF0}"/>
              </a:ext>
            </a:extLst>
          </p:cNvPr>
          <p:cNvPicPr>
            <a:picLocks noChangeAspect="1"/>
          </p:cNvPicPr>
          <p:nvPr/>
        </p:nvPicPr>
        <p:blipFill>
          <a:blip r:embed="rId2"/>
          <a:stretch>
            <a:fillRect/>
          </a:stretch>
        </p:blipFill>
        <p:spPr>
          <a:xfrm>
            <a:off x="2203370" y="1026533"/>
            <a:ext cx="7419310" cy="5238593"/>
          </a:xfrm>
          <a:prstGeom prst="rect">
            <a:avLst/>
          </a:prstGeom>
        </p:spPr>
      </p:pic>
      <p:pic>
        <p:nvPicPr>
          <p:cNvPr id="2" name="Hình ảnh 1" descr="Ảnh có chứa Hình chữ nhật, hình vuông, tòa nhà, cửa sổ&#10;&#10;Mô tả được tạo tự động">
            <a:extLst>
              <a:ext uri="{FF2B5EF4-FFF2-40B4-BE49-F238E27FC236}">
                <a16:creationId xmlns:a16="http://schemas.microsoft.com/office/drawing/2014/main" id="{BE089474-CF0E-532D-D8D9-92A373A15B82}"/>
              </a:ext>
            </a:extLst>
          </p:cNvPr>
          <p:cNvPicPr>
            <a:picLocks noChangeAspect="1"/>
          </p:cNvPicPr>
          <p:nvPr/>
        </p:nvPicPr>
        <p:blipFill>
          <a:blip r:embed="rId3"/>
          <a:stretch>
            <a:fillRect/>
          </a:stretch>
        </p:blipFill>
        <p:spPr>
          <a:xfrm>
            <a:off x="313436" y="1130080"/>
            <a:ext cx="1722773" cy="1728878"/>
          </a:xfrm>
          <a:prstGeom prst="rect">
            <a:avLst/>
          </a:prstGeom>
        </p:spPr>
      </p:pic>
      <p:pic>
        <p:nvPicPr>
          <p:cNvPr id="5" name="Hình ảnh 4">
            <a:extLst>
              <a:ext uri="{FF2B5EF4-FFF2-40B4-BE49-F238E27FC236}">
                <a16:creationId xmlns:a16="http://schemas.microsoft.com/office/drawing/2014/main" id="{A659052C-D2A8-51AB-A9B1-E7D144E85D1E}"/>
              </a:ext>
            </a:extLst>
          </p:cNvPr>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326905" y="1701779"/>
            <a:ext cx="669548" cy="489554"/>
          </a:xfrm>
          <a:prstGeom prst="rect">
            <a:avLst/>
          </a:prstGeom>
        </p:spPr>
      </p:pic>
      <p:pic>
        <p:nvPicPr>
          <p:cNvPr id="6" name="Hình ảnh 5" descr="Ảnh có chứa dây cáp, đồ điện tử&#10;&#10;Mô tả được tạo tự động">
            <a:extLst>
              <a:ext uri="{FF2B5EF4-FFF2-40B4-BE49-F238E27FC236}">
                <a16:creationId xmlns:a16="http://schemas.microsoft.com/office/drawing/2014/main" id="{0D024C07-C8AC-D118-D0D2-94B395E0991B}"/>
              </a:ext>
            </a:extLst>
          </p:cNvPr>
          <p:cNvPicPr>
            <a:picLocks noChangeAspect="1"/>
          </p:cNvPicPr>
          <p:nvPr/>
        </p:nvPicPr>
        <p:blipFill>
          <a:blip r:embed="rId5"/>
          <a:stretch>
            <a:fillRect/>
          </a:stretch>
        </p:blipFill>
        <p:spPr>
          <a:xfrm>
            <a:off x="313438" y="3645830"/>
            <a:ext cx="1722773" cy="1407785"/>
          </a:xfrm>
          <a:prstGeom prst="rect">
            <a:avLst/>
          </a:prstGeom>
        </p:spPr>
      </p:pic>
      <p:pic>
        <p:nvPicPr>
          <p:cNvPr id="8" name="Hình ảnh 7" descr="AHT10 RH/TEMP Sensor - Espruino">
            <a:extLst>
              <a:ext uri="{FF2B5EF4-FFF2-40B4-BE49-F238E27FC236}">
                <a16:creationId xmlns:a16="http://schemas.microsoft.com/office/drawing/2014/main" id="{8B8557A7-3159-F730-B0B1-A35703D4A847}"/>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rot="10800000">
            <a:off x="597505" y="5053615"/>
            <a:ext cx="1154637" cy="786872"/>
          </a:xfrm>
          <a:prstGeom prst="rect">
            <a:avLst/>
          </a:prstGeom>
          <a:noFill/>
          <a:ln>
            <a:noFill/>
          </a:ln>
        </p:spPr>
      </p:pic>
      <p:pic>
        <p:nvPicPr>
          <p:cNvPr id="9" name="Hình ảnh 8" descr="Ảnh có chứa văn bản, đồ điện tử, Linh kiện điện, Thành phần mạch điện&#10;&#10;Mô tả được tạo tự động">
            <a:extLst>
              <a:ext uri="{FF2B5EF4-FFF2-40B4-BE49-F238E27FC236}">
                <a16:creationId xmlns:a16="http://schemas.microsoft.com/office/drawing/2014/main" id="{655F6780-1C46-5404-5708-559CB2228F8B}"/>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687491" y="1352171"/>
            <a:ext cx="2391067" cy="2391067"/>
          </a:xfrm>
          <a:prstGeom prst="rect">
            <a:avLst/>
          </a:prstGeom>
          <a:noFill/>
        </p:spPr>
      </p:pic>
      <p:pic>
        <p:nvPicPr>
          <p:cNvPr id="10" name="Hình ảnh 9" descr="Ảnh có chứa công cụ, cái cọc&#10;&#10;Mô tả được tạo tự động">
            <a:extLst>
              <a:ext uri="{FF2B5EF4-FFF2-40B4-BE49-F238E27FC236}">
                <a16:creationId xmlns:a16="http://schemas.microsoft.com/office/drawing/2014/main" id="{8DD5A7E0-7731-7D53-74F2-F65DD0C668AF}"/>
              </a:ext>
            </a:extLst>
          </p:cNvPr>
          <p:cNvPicPr>
            <a:picLocks noChangeAspect="1"/>
          </p:cNvPicPr>
          <p:nvPr/>
        </p:nvPicPr>
        <p:blipFill>
          <a:blip r:embed="rId8"/>
          <a:stretch>
            <a:fillRect/>
          </a:stretch>
        </p:blipFill>
        <p:spPr>
          <a:xfrm>
            <a:off x="10118015" y="3781019"/>
            <a:ext cx="1638526" cy="992610"/>
          </a:xfrm>
          <a:prstGeom prst="rect">
            <a:avLst/>
          </a:prstGeom>
        </p:spPr>
      </p:pic>
      <p:pic>
        <p:nvPicPr>
          <p:cNvPr id="11" name="Hình ảnh 10" descr="Ảnh có chứa văn bản, đồ điện tử, Kỹ thuật điện&#10;&#10;Mô tả được tạo tự động">
            <a:extLst>
              <a:ext uri="{FF2B5EF4-FFF2-40B4-BE49-F238E27FC236}">
                <a16:creationId xmlns:a16="http://schemas.microsoft.com/office/drawing/2014/main" id="{92D959BA-22E7-F4A9-5E1A-1D80A82E8FC5}"/>
              </a:ext>
            </a:extLst>
          </p:cNvPr>
          <p:cNvPicPr>
            <a:picLocks noChangeAspect="1"/>
          </p:cNvPicPr>
          <p:nvPr/>
        </p:nvPicPr>
        <p:blipFill>
          <a:blip r:embed="rId9">
            <a:clrChange>
              <a:clrFrom>
                <a:srgbClr val="FFFFFF"/>
              </a:clrFrom>
              <a:clrTo>
                <a:srgbClr val="FFFFFF">
                  <a:alpha val="0"/>
                </a:srgbClr>
              </a:clrTo>
            </a:clrChange>
          </a:blip>
          <a:stretch>
            <a:fillRect/>
          </a:stretch>
        </p:blipFill>
        <p:spPr>
          <a:xfrm>
            <a:off x="2332042" y="3968313"/>
            <a:ext cx="664411" cy="762818"/>
          </a:xfrm>
          <a:prstGeom prst="rect">
            <a:avLst/>
          </a:prstGeom>
        </p:spPr>
      </p:pic>
      <p:pic>
        <p:nvPicPr>
          <p:cNvPr id="12" name="Hình ảnh 11">
            <a:extLst>
              <a:ext uri="{FF2B5EF4-FFF2-40B4-BE49-F238E27FC236}">
                <a16:creationId xmlns:a16="http://schemas.microsoft.com/office/drawing/2014/main" id="{EF2A20B1-8C60-3632-E529-D3C7C65A06FB}"/>
              </a:ext>
            </a:extLst>
          </p:cNvPr>
          <p:cNvPicPr>
            <a:picLocks noChangeAspect="1"/>
          </p:cNvPicPr>
          <p:nvPr/>
        </p:nvPicPr>
        <p:blipFill>
          <a:blip r:embed="rId10">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256450" y="3102292"/>
            <a:ext cx="1313149" cy="1247430"/>
          </a:xfrm>
          <a:prstGeom prst="rect">
            <a:avLst/>
          </a:prstGeom>
          <a:noFill/>
        </p:spPr>
      </p:pic>
      <p:pic>
        <p:nvPicPr>
          <p:cNvPr id="14" name="Hình ảnh 13">
            <a:extLst>
              <a:ext uri="{FF2B5EF4-FFF2-40B4-BE49-F238E27FC236}">
                <a16:creationId xmlns:a16="http://schemas.microsoft.com/office/drawing/2014/main" id="{A5B8C8AE-D741-8347-1EFA-CCD381AC1BF1}"/>
              </a:ext>
            </a:extLst>
          </p:cNvPr>
          <p:cNvPicPr>
            <a:picLocks noChangeAspect="1"/>
          </p:cNvPicPr>
          <p:nvPr/>
        </p:nvPicPr>
        <p:blipFill>
          <a:blip r:embed="rId11">
            <a:clrChange>
              <a:clrFrom>
                <a:srgbClr val="FFFFFF"/>
              </a:clrFrom>
              <a:clrTo>
                <a:srgbClr val="FFFFFF">
                  <a:alpha val="0"/>
                </a:srgbClr>
              </a:clrTo>
            </a:clrChange>
          </a:blip>
          <a:stretch>
            <a:fillRect/>
          </a:stretch>
        </p:blipFill>
        <p:spPr>
          <a:xfrm>
            <a:off x="8901833" y="4917698"/>
            <a:ext cx="677920" cy="789840"/>
          </a:xfrm>
          <a:prstGeom prst="rect">
            <a:avLst/>
          </a:prstGeom>
        </p:spPr>
      </p:pic>
      <p:pic>
        <p:nvPicPr>
          <p:cNvPr id="15" name="Hình ảnh 14" descr="Ảnh có chứa pin, đồ điện tử&#10;&#10;Mô tả được tạo tự động">
            <a:extLst>
              <a:ext uri="{FF2B5EF4-FFF2-40B4-BE49-F238E27FC236}">
                <a16:creationId xmlns:a16="http://schemas.microsoft.com/office/drawing/2014/main" id="{C74A72E7-93D6-0A6E-192F-2701291A2034}"/>
              </a:ext>
            </a:extLst>
          </p:cNvPr>
          <p:cNvPicPr>
            <a:picLocks noChangeAspect="1"/>
          </p:cNvPicPr>
          <p:nvPr/>
        </p:nvPicPr>
        <p:blipFill>
          <a:blip r:embed="rId12"/>
          <a:stretch>
            <a:fillRect/>
          </a:stretch>
        </p:blipFill>
        <p:spPr>
          <a:xfrm>
            <a:off x="9864669" y="4981548"/>
            <a:ext cx="1891872" cy="1283578"/>
          </a:xfrm>
          <a:prstGeom prst="rect">
            <a:avLst/>
          </a:prstGeom>
        </p:spPr>
      </p:pic>
    </p:spTree>
    <p:extLst>
      <p:ext uri="{BB962C8B-B14F-4D97-AF65-F5344CB8AC3E}">
        <p14:creationId xmlns:p14="http://schemas.microsoft.com/office/powerpoint/2010/main" val="35875688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F8D4E81-0470-4F54-BDB2-B07BCD4FBB52}"/>
              </a:ext>
            </a:extLst>
          </p:cNvPr>
          <p:cNvSpPr>
            <a:spLocks noGrp="1"/>
          </p:cNvSpPr>
          <p:nvPr>
            <p:ph type="title"/>
          </p:nvPr>
        </p:nvSpPr>
        <p:spPr/>
        <p:txBody>
          <a:bodyPr>
            <a:normAutofit fontScale="90000"/>
          </a:bodyPr>
          <a:lstStyle/>
          <a:p>
            <a:r>
              <a:rPr lang="vi-VN" dirty="0"/>
              <a:t>3. Thiết kế thiết bị</a:t>
            </a:r>
            <a:endParaRPr lang="en-US" dirty="0"/>
          </a:p>
        </p:txBody>
      </p:sp>
      <p:sp>
        <p:nvSpPr>
          <p:cNvPr id="7" name="Hộp Văn bản 6">
            <a:extLst>
              <a:ext uri="{FF2B5EF4-FFF2-40B4-BE49-F238E27FC236}">
                <a16:creationId xmlns:a16="http://schemas.microsoft.com/office/drawing/2014/main" id="{AF2DF256-596A-48AF-11A6-4F072571AD9E}"/>
              </a:ext>
            </a:extLst>
          </p:cNvPr>
          <p:cNvSpPr txBox="1"/>
          <p:nvPr/>
        </p:nvSpPr>
        <p:spPr>
          <a:xfrm>
            <a:off x="11614580" y="6486302"/>
            <a:ext cx="28392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1</a:t>
            </a:r>
          </a:p>
        </p:txBody>
      </p:sp>
      <p:pic>
        <p:nvPicPr>
          <p:cNvPr id="2" name="Hình ảnh 1" descr="Ảnh có chứa văn bản, biểu đồ, hàng, Song song&#10;&#10;Mô tả được tạo tự động">
            <a:extLst>
              <a:ext uri="{FF2B5EF4-FFF2-40B4-BE49-F238E27FC236}">
                <a16:creationId xmlns:a16="http://schemas.microsoft.com/office/drawing/2014/main" id="{3CEAD076-0215-9815-B991-9B452BFFF82B}"/>
              </a:ext>
            </a:extLst>
          </p:cNvPr>
          <p:cNvPicPr>
            <a:picLocks noChangeAspect="1"/>
          </p:cNvPicPr>
          <p:nvPr/>
        </p:nvPicPr>
        <p:blipFill>
          <a:blip r:embed="rId2"/>
          <a:stretch>
            <a:fillRect/>
          </a:stretch>
        </p:blipFill>
        <p:spPr>
          <a:xfrm>
            <a:off x="6498463" y="1237615"/>
            <a:ext cx="5400040" cy="2191385"/>
          </a:xfrm>
          <a:prstGeom prst="rect">
            <a:avLst/>
          </a:prstGeom>
        </p:spPr>
      </p:pic>
      <p:pic>
        <p:nvPicPr>
          <p:cNvPr id="3" name="Hình ảnh 2" descr="Ảnh có chứa văn bản, biểu đồ, ảnh chụp màn hình, hàng&#10;&#10;Mô tả được tạo tự động">
            <a:extLst>
              <a:ext uri="{FF2B5EF4-FFF2-40B4-BE49-F238E27FC236}">
                <a16:creationId xmlns:a16="http://schemas.microsoft.com/office/drawing/2014/main" id="{1CE81BB5-F884-973B-BF29-8020B5D1CF4B}"/>
              </a:ext>
            </a:extLst>
          </p:cNvPr>
          <p:cNvPicPr>
            <a:picLocks noChangeAspect="1"/>
          </p:cNvPicPr>
          <p:nvPr/>
        </p:nvPicPr>
        <p:blipFill>
          <a:blip r:embed="rId3"/>
          <a:stretch>
            <a:fillRect/>
          </a:stretch>
        </p:blipFill>
        <p:spPr>
          <a:xfrm>
            <a:off x="8001889" y="3587655"/>
            <a:ext cx="3876675" cy="2706370"/>
          </a:xfrm>
          <a:prstGeom prst="rect">
            <a:avLst/>
          </a:prstGeom>
        </p:spPr>
      </p:pic>
    </p:spTree>
    <p:extLst>
      <p:ext uri="{BB962C8B-B14F-4D97-AF65-F5344CB8AC3E}">
        <p14:creationId xmlns:p14="http://schemas.microsoft.com/office/powerpoint/2010/main" val="33871286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F8D4E81-0470-4F54-BDB2-B07BCD4FBB52}"/>
              </a:ext>
            </a:extLst>
          </p:cNvPr>
          <p:cNvSpPr>
            <a:spLocks noGrp="1"/>
          </p:cNvSpPr>
          <p:nvPr>
            <p:ph type="title"/>
          </p:nvPr>
        </p:nvSpPr>
        <p:spPr/>
        <p:txBody>
          <a:bodyPr>
            <a:normAutofit fontScale="90000"/>
          </a:bodyPr>
          <a:lstStyle/>
          <a:p>
            <a:r>
              <a:rPr lang="vi-VN" dirty="0"/>
              <a:t>3. Thiết kế thiết bị</a:t>
            </a:r>
            <a:endParaRPr lang="en-US" dirty="0"/>
          </a:p>
        </p:txBody>
      </p:sp>
      <p:sp>
        <p:nvSpPr>
          <p:cNvPr id="7" name="Hộp Văn bản 6">
            <a:extLst>
              <a:ext uri="{FF2B5EF4-FFF2-40B4-BE49-F238E27FC236}">
                <a16:creationId xmlns:a16="http://schemas.microsoft.com/office/drawing/2014/main" id="{AF2DF256-596A-48AF-11A6-4F072571AD9E}"/>
              </a:ext>
            </a:extLst>
          </p:cNvPr>
          <p:cNvSpPr txBox="1"/>
          <p:nvPr/>
        </p:nvSpPr>
        <p:spPr>
          <a:xfrm>
            <a:off x="11614580" y="6486302"/>
            <a:ext cx="28392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1</a:t>
            </a:r>
          </a:p>
        </p:txBody>
      </p:sp>
      <p:pic>
        <p:nvPicPr>
          <p:cNvPr id="2" name="Hình ảnh 1" descr="Ảnh có chứa văn bản, biểu đồ, ảnh chụp màn hình, số&#10;&#10;Mô tả được tạo tự động">
            <a:extLst>
              <a:ext uri="{FF2B5EF4-FFF2-40B4-BE49-F238E27FC236}">
                <a16:creationId xmlns:a16="http://schemas.microsoft.com/office/drawing/2014/main" id="{787C8CCB-DE65-D706-5E43-371DB689EFD3}"/>
              </a:ext>
            </a:extLst>
          </p:cNvPr>
          <p:cNvPicPr>
            <a:picLocks noChangeAspect="1"/>
          </p:cNvPicPr>
          <p:nvPr/>
        </p:nvPicPr>
        <p:blipFill>
          <a:blip r:embed="rId2"/>
          <a:stretch>
            <a:fillRect/>
          </a:stretch>
        </p:blipFill>
        <p:spPr>
          <a:xfrm>
            <a:off x="6498463" y="1001655"/>
            <a:ext cx="5400040" cy="3610610"/>
          </a:xfrm>
          <a:prstGeom prst="rect">
            <a:avLst/>
          </a:prstGeom>
        </p:spPr>
      </p:pic>
      <p:pic>
        <p:nvPicPr>
          <p:cNvPr id="3" name="Hình ảnh 2" descr="Ảnh có chứa văn bản, biểu đồ, hàng, Song song&#10;&#10;Mô tả được tạo tự động">
            <a:extLst>
              <a:ext uri="{FF2B5EF4-FFF2-40B4-BE49-F238E27FC236}">
                <a16:creationId xmlns:a16="http://schemas.microsoft.com/office/drawing/2014/main" id="{458241E2-610B-8777-78B5-C6DDEFE38DF1}"/>
              </a:ext>
            </a:extLst>
          </p:cNvPr>
          <p:cNvPicPr>
            <a:picLocks noChangeAspect="1"/>
          </p:cNvPicPr>
          <p:nvPr/>
        </p:nvPicPr>
        <p:blipFill>
          <a:blip r:embed="rId3"/>
          <a:stretch>
            <a:fillRect/>
          </a:stretch>
        </p:blipFill>
        <p:spPr>
          <a:xfrm>
            <a:off x="6498463" y="4612264"/>
            <a:ext cx="2395142" cy="1798485"/>
          </a:xfrm>
          <a:prstGeom prst="rect">
            <a:avLst/>
          </a:prstGeom>
        </p:spPr>
      </p:pic>
      <p:pic>
        <p:nvPicPr>
          <p:cNvPr id="5" name="Hình ảnh 4" descr="Ảnh có chứa văn bản, biểu đồ, hàng, Song song&#10;&#10;Mô tả được tạo tự động">
            <a:extLst>
              <a:ext uri="{FF2B5EF4-FFF2-40B4-BE49-F238E27FC236}">
                <a16:creationId xmlns:a16="http://schemas.microsoft.com/office/drawing/2014/main" id="{D64CDEC3-7AB4-95B8-7348-B3CD6BCE5F47}"/>
              </a:ext>
            </a:extLst>
          </p:cNvPr>
          <p:cNvPicPr>
            <a:picLocks noChangeAspect="1"/>
          </p:cNvPicPr>
          <p:nvPr/>
        </p:nvPicPr>
        <p:blipFill>
          <a:blip r:embed="rId4"/>
          <a:stretch>
            <a:fillRect/>
          </a:stretch>
        </p:blipFill>
        <p:spPr>
          <a:xfrm>
            <a:off x="9481719" y="4612265"/>
            <a:ext cx="2396845" cy="1798485"/>
          </a:xfrm>
          <a:prstGeom prst="rect">
            <a:avLst/>
          </a:prstGeom>
        </p:spPr>
      </p:pic>
    </p:spTree>
    <p:extLst>
      <p:ext uri="{BB962C8B-B14F-4D97-AF65-F5344CB8AC3E}">
        <p14:creationId xmlns:p14="http://schemas.microsoft.com/office/powerpoint/2010/main" val="41785777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F8D4E81-0470-4F54-BDB2-B07BCD4FBB52}"/>
              </a:ext>
            </a:extLst>
          </p:cNvPr>
          <p:cNvSpPr>
            <a:spLocks noGrp="1"/>
          </p:cNvSpPr>
          <p:nvPr>
            <p:ph type="title"/>
          </p:nvPr>
        </p:nvSpPr>
        <p:spPr/>
        <p:txBody>
          <a:bodyPr>
            <a:normAutofit fontScale="90000"/>
          </a:bodyPr>
          <a:lstStyle/>
          <a:p>
            <a:r>
              <a:rPr lang="vi-VN" dirty="0"/>
              <a:t>3. Thiết kế thiết bị</a:t>
            </a:r>
            <a:endParaRPr lang="en-US" dirty="0"/>
          </a:p>
        </p:txBody>
      </p:sp>
      <p:sp>
        <p:nvSpPr>
          <p:cNvPr id="7" name="Hộp Văn bản 6">
            <a:extLst>
              <a:ext uri="{FF2B5EF4-FFF2-40B4-BE49-F238E27FC236}">
                <a16:creationId xmlns:a16="http://schemas.microsoft.com/office/drawing/2014/main" id="{AF2DF256-596A-48AF-11A6-4F072571AD9E}"/>
              </a:ext>
            </a:extLst>
          </p:cNvPr>
          <p:cNvSpPr txBox="1"/>
          <p:nvPr/>
        </p:nvSpPr>
        <p:spPr>
          <a:xfrm>
            <a:off x="11614580" y="6486302"/>
            <a:ext cx="28392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1</a:t>
            </a:r>
          </a:p>
        </p:txBody>
      </p:sp>
      <p:pic>
        <p:nvPicPr>
          <p:cNvPr id="2" name="Hình ảnh 1">
            <a:extLst>
              <a:ext uri="{FF2B5EF4-FFF2-40B4-BE49-F238E27FC236}">
                <a16:creationId xmlns:a16="http://schemas.microsoft.com/office/drawing/2014/main" id="{EF9469EE-9AEC-F55D-4987-C0588DDC3BEE}"/>
              </a:ext>
            </a:extLst>
          </p:cNvPr>
          <p:cNvPicPr>
            <a:picLocks noChangeAspect="1"/>
          </p:cNvPicPr>
          <p:nvPr/>
        </p:nvPicPr>
        <p:blipFill>
          <a:blip r:embed="rId2"/>
          <a:stretch>
            <a:fillRect/>
          </a:stretch>
        </p:blipFill>
        <p:spPr>
          <a:xfrm>
            <a:off x="1434517" y="1214319"/>
            <a:ext cx="5110845" cy="4741864"/>
          </a:xfrm>
          <a:prstGeom prst="rect">
            <a:avLst/>
          </a:prstGeom>
        </p:spPr>
      </p:pic>
      <p:pic>
        <p:nvPicPr>
          <p:cNvPr id="3" name="Hình ảnh 2" descr="Ảnh có chứa bản đồ, văn bản, biểu đồ, ảnh chụp màn hình&#10;&#10;Mô tả được tạo tự động">
            <a:extLst>
              <a:ext uri="{FF2B5EF4-FFF2-40B4-BE49-F238E27FC236}">
                <a16:creationId xmlns:a16="http://schemas.microsoft.com/office/drawing/2014/main" id="{BEA240B5-37A0-A2E1-E3D6-EB5CBE110684}"/>
              </a:ext>
            </a:extLst>
          </p:cNvPr>
          <p:cNvPicPr>
            <a:picLocks noChangeAspect="1"/>
          </p:cNvPicPr>
          <p:nvPr/>
        </p:nvPicPr>
        <p:blipFill>
          <a:blip r:embed="rId3"/>
          <a:stretch>
            <a:fillRect/>
          </a:stretch>
        </p:blipFill>
        <p:spPr>
          <a:xfrm>
            <a:off x="6448715" y="1409350"/>
            <a:ext cx="5010552" cy="4546833"/>
          </a:xfrm>
          <a:prstGeom prst="rect">
            <a:avLst/>
          </a:prstGeom>
        </p:spPr>
      </p:pic>
    </p:spTree>
    <p:extLst>
      <p:ext uri="{BB962C8B-B14F-4D97-AF65-F5344CB8AC3E}">
        <p14:creationId xmlns:p14="http://schemas.microsoft.com/office/powerpoint/2010/main" val="7561421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F8D4E81-0470-4F54-BDB2-B07BCD4FBB52}"/>
              </a:ext>
            </a:extLst>
          </p:cNvPr>
          <p:cNvSpPr>
            <a:spLocks noGrp="1"/>
          </p:cNvSpPr>
          <p:nvPr>
            <p:ph type="title"/>
          </p:nvPr>
        </p:nvSpPr>
        <p:spPr/>
        <p:txBody>
          <a:bodyPr>
            <a:normAutofit fontScale="90000"/>
          </a:bodyPr>
          <a:lstStyle/>
          <a:p>
            <a:r>
              <a:rPr lang="vi-VN" dirty="0"/>
              <a:t>3. Thiết kế thiết bị</a:t>
            </a:r>
            <a:endParaRPr lang="en-US" dirty="0"/>
          </a:p>
        </p:txBody>
      </p:sp>
      <p:sp>
        <p:nvSpPr>
          <p:cNvPr id="7" name="Hộp Văn bản 6">
            <a:extLst>
              <a:ext uri="{FF2B5EF4-FFF2-40B4-BE49-F238E27FC236}">
                <a16:creationId xmlns:a16="http://schemas.microsoft.com/office/drawing/2014/main" id="{AF2DF256-596A-48AF-11A6-4F072571AD9E}"/>
              </a:ext>
            </a:extLst>
          </p:cNvPr>
          <p:cNvSpPr txBox="1"/>
          <p:nvPr/>
        </p:nvSpPr>
        <p:spPr>
          <a:xfrm>
            <a:off x="11614580" y="6486302"/>
            <a:ext cx="28392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1</a:t>
            </a:r>
          </a:p>
        </p:txBody>
      </p:sp>
      <p:pic>
        <p:nvPicPr>
          <p:cNvPr id="3" name="Hình ảnh 2">
            <a:extLst>
              <a:ext uri="{FF2B5EF4-FFF2-40B4-BE49-F238E27FC236}">
                <a16:creationId xmlns:a16="http://schemas.microsoft.com/office/drawing/2014/main" id="{5E5D16B7-C2AB-C5E9-CE71-D944A7B656FB}"/>
              </a:ext>
            </a:extLst>
          </p:cNvPr>
          <p:cNvPicPr>
            <a:picLocks noChangeAspect="1"/>
          </p:cNvPicPr>
          <p:nvPr/>
        </p:nvPicPr>
        <p:blipFill>
          <a:blip r:embed="rId2"/>
          <a:stretch>
            <a:fillRect/>
          </a:stretch>
        </p:blipFill>
        <p:spPr>
          <a:xfrm>
            <a:off x="3632555" y="1109495"/>
            <a:ext cx="4926890" cy="5063914"/>
          </a:xfrm>
          <a:prstGeom prst="rect">
            <a:avLst/>
          </a:prstGeom>
        </p:spPr>
      </p:pic>
      <p:pic>
        <p:nvPicPr>
          <p:cNvPr id="2" name="Hình ảnh 1">
            <a:extLst>
              <a:ext uri="{FF2B5EF4-FFF2-40B4-BE49-F238E27FC236}">
                <a16:creationId xmlns:a16="http://schemas.microsoft.com/office/drawing/2014/main" id="{45D92251-F959-E5B7-3E44-2634350F07DA}"/>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505627" y="5138636"/>
            <a:ext cx="1004437" cy="1170263"/>
          </a:xfrm>
          <a:prstGeom prst="rect">
            <a:avLst/>
          </a:prstGeom>
        </p:spPr>
      </p:pic>
      <p:pic>
        <p:nvPicPr>
          <p:cNvPr id="5" name="Hình ảnh 4" descr="Ảnh có chứa văn bản, đồ điện tử, Linh kiện điện, Thành phần mạch điện&#10;&#10;Mô tả được tạo tự động">
            <a:extLst>
              <a:ext uri="{FF2B5EF4-FFF2-40B4-BE49-F238E27FC236}">
                <a16:creationId xmlns:a16="http://schemas.microsoft.com/office/drawing/2014/main" id="{5600E5E1-722C-0DB2-CA8A-F327BD57C5E9}"/>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952681" y="5490010"/>
            <a:ext cx="664524" cy="664524"/>
          </a:xfrm>
          <a:prstGeom prst="rect">
            <a:avLst/>
          </a:prstGeom>
          <a:noFill/>
        </p:spPr>
      </p:pic>
      <p:pic>
        <p:nvPicPr>
          <p:cNvPr id="6" name="Hình ảnh 5" descr="Ảnh có chứa công cụ, cái cọc&#10;&#10;Mô tả được tạo tự động">
            <a:extLst>
              <a:ext uri="{FF2B5EF4-FFF2-40B4-BE49-F238E27FC236}">
                <a16:creationId xmlns:a16="http://schemas.microsoft.com/office/drawing/2014/main" id="{149DCF73-59BE-DEA0-948A-7AAFF108BB1A}"/>
              </a:ext>
            </a:extLst>
          </p:cNvPr>
          <p:cNvPicPr>
            <a:picLocks noChangeAspect="1"/>
          </p:cNvPicPr>
          <p:nvPr/>
        </p:nvPicPr>
        <p:blipFill>
          <a:blip r:embed="rId5">
            <a:clrChange>
              <a:clrFrom>
                <a:srgbClr val="FFFFFF"/>
              </a:clrFrom>
              <a:clrTo>
                <a:srgbClr val="FFFFFF">
                  <a:alpha val="0"/>
                </a:srgbClr>
              </a:clrTo>
            </a:clrChange>
          </a:blip>
          <a:stretch>
            <a:fillRect/>
          </a:stretch>
        </p:blipFill>
        <p:spPr>
          <a:xfrm rot="3676368">
            <a:off x="7525817" y="5617132"/>
            <a:ext cx="854785" cy="517824"/>
          </a:xfrm>
          <a:prstGeom prst="rect">
            <a:avLst/>
          </a:prstGeom>
        </p:spPr>
      </p:pic>
      <p:pic>
        <p:nvPicPr>
          <p:cNvPr id="8" name="Hình ảnh 7" descr="Ảnh có chứa đồ điện tử, Linh kiện điện, Thành phần mạch điện, Thành phần máy tính&#10;&#10;Mô tả được tạo tự động">
            <a:extLst>
              <a:ext uri="{FF2B5EF4-FFF2-40B4-BE49-F238E27FC236}">
                <a16:creationId xmlns:a16="http://schemas.microsoft.com/office/drawing/2014/main" id="{4A13D80D-9900-FA29-1986-D67C39C3A1D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819514" y="4118994"/>
            <a:ext cx="1826671" cy="1870326"/>
          </a:xfrm>
          <a:prstGeom prst="rect">
            <a:avLst/>
          </a:prstGeom>
        </p:spPr>
      </p:pic>
      <p:pic>
        <p:nvPicPr>
          <p:cNvPr id="9" name="Hình ảnh 8" descr="Ảnh có chứa lái xe, đồ điện tử&#10;&#10;Mô tả được tạo tự động">
            <a:extLst>
              <a:ext uri="{FF2B5EF4-FFF2-40B4-BE49-F238E27FC236}">
                <a16:creationId xmlns:a16="http://schemas.microsoft.com/office/drawing/2014/main" id="{1AFE4A73-F7F7-D61A-AE5A-1120AE48F093}"/>
              </a:ext>
            </a:extLst>
          </p:cNvPr>
          <p:cNvPicPr>
            <a:picLocks noChangeAspect="1"/>
          </p:cNvPicPr>
          <p:nvPr/>
        </p:nvPicPr>
        <p:blipFill>
          <a:blip r:embed="rId7"/>
          <a:stretch>
            <a:fillRect/>
          </a:stretch>
        </p:blipFill>
        <p:spPr>
          <a:xfrm>
            <a:off x="8559445" y="1428227"/>
            <a:ext cx="2623080" cy="2239491"/>
          </a:xfrm>
          <a:prstGeom prst="rect">
            <a:avLst/>
          </a:prstGeom>
        </p:spPr>
      </p:pic>
      <p:pic>
        <p:nvPicPr>
          <p:cNvPr id="10" name="Hình ảnh 9" descr="STM32F103RCT6 – Linh Kiện Điện Tử">
            <a:extLst>
              <a:ext uri="{FF2B5EF4-FFF2-40B4-BE49-F238E27FC236}">
                <a16:creationId xmlns:a16="http://schemas.microsoft.com/office/drawing/2014/main" id="{1F32DC59-21F2-FDA6-687F-4353C0878749}"/>
              </a:ext>
            </a:extLst>
          </p:cNvPr>
          <p:cNvPicPr>
            <a:picLocks noChangeAspect="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330406" y="2030137"/>
            <a:ext cx="978440" cy="842736"/>
          </a:xfrm>
          <a:prstGeom prst="rect">
            <a:avLst/>
          </a:prstGeom>
        </p:spPr>
      </p:pic>
      <p:pic>
        <p:nvPicPr>
          <p:cNvPr id="11" name="Hình ảnh 10" descr="Simcom A7672 Series Communication Modules | Electronic components.  Distributor, online shop – Transfer Multisort Elektronik">
            <a:extLst>
              <a:ext uri="{FF2B5EF4-FFF2-40B4-BE49-F238E27FC236}">
                <a16:creationId xmlns:a16="http://schemas.microsoft.com/office/drawing/2014/main" id="{C2E5131A-ACCE-5376-D07B-21BB27B1C772}"/>
              </a:ext>
            </a:extLst>
          </p:cNvPr>
          <p:cNvPicPr>
            <a:picLocks noChangeAspect="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431009" y="2894583"/>
            <a:ext cx="2201545" cy="1650906"/>
          </a:xfrm>
          <a:prstGeom prst="rect">
            <a:avLst/>
          </a:prstGeom>
          <a:noFill/>
          <a:ln>
            <a:noFill/>
          </a:ln>
        </p:spPr>
      </p:pic>
      <p:pic>
        <p:nvPicPr>
          <p:cNvPr id="12" name="Hình ảnh 11">
            <a:extLst>
              <a:ext uri="{FF2B5EF4-FFF2-40B4-BE49-F238E27FC236}">
                <a16:creationId xmlns:a16="http://schemas.microsoft.com/office/drawing/2014/main" id="{4664E62A-E3DB-3599-BB2A-F3D8BE59FB15}"/>
              </a:ext>
            </a:extLst>
          </p:cNvPr>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1627464" y="1109495"/>
            <a:ext cx="1817852" cy="1359331"/>
          </a:xfrm>
          <a:prstGeom prst="rect">
            <a:avLst/>
          </a:prstGeom>
          <a:noFill/>
        </p:spPr>
      </p:pic>
      <p:pic>
        <p:nvPicPr>
          <p:cNvPr id="13" name="Hình ảnh 12">
            <a:extLst>
              <a:ext uri="{FF2B5EF4-FFF2-40B4-BE49-F238E27FC236}">
                <a16:creationId xmlns:a16="http://schemas.microsoft.com/office/drawing/2014/main" id="{D9CB4BDD-EF6C-2545-0B30-0A97366A8737}"/>
              </a:ext>
            </a:extLst>
          </p:cNvPr>
          <p:cNvPicPr>
            <a:picLocks noChangeAspect="1"/>
          </p:cNvPicPr>
          <p:nvPr/>
        </p:nvPicPr>
        <p:blipFill>
          <a:blip r:embed="rId11"/>
          <a:stretch>
            <a:fillRect/>
          </a:stretch>
        </p:blipFill>
        <p:spPr>
          <a:xfrm>
            <a:off x="2480346" y="5274128"/>
            <a:ext cx="978440" cy="899281"/>
          </a:xfrm>
          <a:prstGeom prst="rect">
            <a:avLst/>
          </a:prstGeom>
        </p:spPr>
      </p:pic>
    </p:spTree>
    <p:extLst>
      <p:ext uri="{BB962C8B-B14F-4D97-AF65-F5344CB8AC3E}">
        <p14:creationId xmlns:p14="http://schemas.microsoft.com/office/powerpoint/2010/main" val="21943291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F8D4E81-0470-4F54-BDB2-B07BCD4FBB52}"/>
              </a:ext>
            </a:extLst>
          </p:cNvPr>
          <p:cNvSpPr>
            <a:spLocks noGrp="1"/>
          </p:cNvSpPr>
          <p:nvPr>
            <p:ph type="title"/>
          </p:nvPr>
        </p:nvSpPr>
        <p:spPr/>
        <p:txBody>
          <a:bodyPr>
            <a:normAutofit fontScale="90000"/>
          </a:bodyPr>
          <a:lstStyle/>
          <a:p>
            <a:r>
              <a:rPr lang="vi-VN" dirty="0"/>
              <a:t>3. Thiết kế thiết bị</a:t>
            </a:r>
            <a:endParaRPr lang="en-US" dirty="0"/>
          </a:p>
        </p:txBody>
      </p:sp>
      <p:sp>
        <p:nvSpPr>
          <p:cNvPr id="7" name="Hộp Văn bản 6">
            <a:extLst>
              <a:ext uri="{FF2B5EF4-FFF2-40B4-BE49-F238E27FC236}">
                <a16:creationId xmlns:a16="http://schemas.microsoft.com/office/drawing/2014/main" id="{AF2DF256-596A-48AF-11A6-4F072571AD9E}"/>
              </a:ext>
            </a:extLst>
          </p:cNvPr>
          <p:cNvSpPr txBox="1"/>
          <p:nvPr/>
        </p:nvSpPr>
        <p:spPr>
          <a:xfrm>
            <a:off x="11614580" y="6486302"/>
            <a:ext cx="28392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1</a:t>
            </a:r>
          </a:p>
        </p:txBody>
      </p:sp>
    </p:spTree>
    <p:extLst>
      <p:ext uri="{BB962C8B-B14F-4D97-AF65-F5344CB8AC3E}">
        <p14:creationId xmlns:p14="http://schemas.microsoft.com/office/powerpoint/2010/main" val="23485059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F8D4E81-0470-4F54-BDB2-B07BCD4FBB52}"/>
              </a:ext>
            </a:extLst>
          </p:cNvPr>
          <p:cNvSpPr>
            <a:spLocks noGrp="1"/>
          </p:cNvSpPr>
          <p:nvPr>
            <p:ph type="title"/>
          </p:nvPr>
        </p:nvSpPr>
        <p:spPr/>
        <p:txBody>
          <a:bodyPr>
            <a:normAutofit fontScale="90000"/>
          </a:bodyPr>
          <a:lstStyle/>
          <a:p>
            <a:r>
              <a:rPr lang="vi-VN" dirty="0"/>
              <a:t>3. Thiết kế thiết bị</a:t>
            </a:r>
            <a:endParaRPr lang="en-US" dirty="0"/>
          </a:p>
        </p:txBody>
      </p:sp>
      <p:sp>
        <p:nvSpPr>
          <p:cNvPr id="7" name="Hộp Văn bản 6">
            <a:extLst>
              <a:ext uri="{FF2B5EF4-FFF2-40B4-BE49-F238E27FC236}">
                <a16:creationId xmlns:a16="http://schemas.microsoft.com/office/drawing/2014/main" id="{AF2DF256-596A-48AF-11A6-4F072571AD9E}"/>
              </a:ext>
            </a:extLst>
          </p:cNvPr>
          <p:cNvSpPr txBox="1"/>
          <p:nvPr/>
        </p:nvSpPr>
        <p:spPr>
          <a:xfrm>
            <a:off x="11614580" y="6486302"/>
            <a:ext cx="28392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1</a:t>
            </a:r>
          </a:p>
        </p:txBody>
      </p:sp>
    </p:spTree>
    <p:extLst>
      <p:ext uri="{BB962C8B-B14F-4D97-AF65-F5344CB8AC3E}">
        <p14:creationId xmlns:p14="http://schemas.microsoft.com/office/powerpoint/2010/main" val="17260117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F8D4E81-0470-4F54-BDB2-B07BCD4FBB52}"/>
              </a:ext>
            </a:extLst>
          </p:cNvPr>
          <p:cNvSpPr>
            <a:spLocks noGrp="1"/>
          </p:cNvSpPr>
          <p:nvPr>
            <p:ph type="title"/>
          </p:nvPr>
        </p:nvSpPr>
        <p:spPr/>
        <p:txBody>
          <a:bodyPr>
            <a:normAutofit fontScale="90000"/>
          </a:bodyPr>
          <a:lstStyle/>
          <a:p>
            <a:r>
              <a:rPr lang="vi-VN" dirty="0"/>
              <a:t>3. Thiết kế thiết bị</a:t>
            </a:r>
            <a:endParaRPr lang="en-US" dirty="0"/>
          </a:p>
        </p:txBody>
      </p:sp>
      <p:sp>
        <p:nvSpPr>
          <p:cNvPr id="7" name="Hộp Văn bản 6">
            <a:extLst>
              <a:ext uri="{FF2B5EF4-FFF2-40B4-BE49-F238E27FC236}">
                <a16:creationId xmlns:a16="http://schemas.microsoft.com/office/drawing/2014/main" id="{AF2DF256-596A-48AF-11A6-4F072571AD9E}"/>
              </a:ext>
            </a:extLst>
          </p:cNvPr>
          <p:cNvSpPr txBox="1"/>
          <p:nvPr/>
        </p:nvSpPr>
        <p:spPr>
          <a:xfrm>
            <a:off x="11614580" y="6486302"/>
            <a:ext cx="28392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1</a:t>
            </a:r>
          </a:p>
        </p:txBody>
      </p:sp>
      <p:pic>
        <p:nvPicPr>
          <p:cNvPr id="3" name="Hình ảnh 2">
            <a:extLst>
              <a:ext uri="{FF2B5EF4-FFF2-40B4-BE49-F238E27FC236}">
                <a16:creationId xmlns:a16="http://schemas.microsoft.com/office/drawing/2014/main" id="{A7752920-FD48-3271-BDC6-52DACCFC5482}"/>
              </a:ext>
            </a:extLst>
          </p:cNvPr>
          <p:cNvPicPr>
            <a:picLocks noChangeAspect="1"/>
          </p:cNvPicPr>
          <p:nvPr/>
        </p:nvPicPr>
        <p:blipFill>
          <a:blip r:embed="rId2"/>
          <a:stretch>
            <a:fillRect/>
          </a:stretch>
        </p:blipFill>
        <p:spPr>
          <a:xfrm>
            <a:off x="635339" y="1077224"/>
            <a:ext cx="5151561" cy="5037825"/>
          </a:xfrm>
          <a:prstGeom prst="rect">
            <a:avLst/>
          </a:prstGeom>
        </p:spPr>
      </p:pic>
      <p:pic>
        <p:nvPicPr>
          <p:cNvPr id="6" name="Hình ảnh 5">
            <a:extLst>
              <a:ext uri="{FF2B5EF4-FFF2-40B4-BE49-F238E27FC236}">
                <a16:creationId xmlns:a16="http://schemas.microsoft.com/office/drawing/2014/main" id="{5931CD74-6C9C-8456-05AC-03A6B2353E1D}"/>
              </a:ext>
            </a:extLst>
          </p:cNvPr>
          <p:cNvPicPr>
            <a:picLocks noChangeAspect="1"/>
          </p:cNvPicPr>
          <p:nvPr/>
        </p:nvPicPr>
        <p:blipFill>
          <a:blip r:embed="rId3"/>
          <a:stretch>
            <a:fillRect/>
          </a:stretch>
        </p:blipFill>
        <p:spPr>
          <a:xfrm>
            <a:off x="6096000" y="1076709"/>
            <a:ext cx="5151561" cy="5038340"/>
          </a:xfrm>
          <a:prstGeom prst="rect">
            <a:avLst/>
          </a:prstGeom>
        </p:spPr>
      </p:pic>
    </p:spTree>
    <p:extLst>
      <p:ext uri="{BB962C8B-B14F-4D97-AF65-F5344CB8AC3E}">
        <p14:creationId xmlns:p14="http://schemas.microsoft.com/office/powerpoint/2010/main" val="27685638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F8D4E81-0470-4F54-BDB2-B07BCD4FBB52}"/>
              </a:ext>
            </a:extLst>
          </p:cNvPr>
          <p:cNvSpPr>
            <a:spLocks noGrp="1"/>
          </p:cNvSpPr>
          <p:nvPr>
            <p:ph type="title"/>
          </p:nvPr>
        </p:nvSpPr>
        <p:spPr/>
        <p:txBody>
          <a:bodyPr>
            <a:normAutofit fontScale="90000"/>
          </a:bodyPr>
          <a:lstStyle/>
          <a:p>
            <a:r>
              <a:rPr lang="vi-VN" dirty="0"/>
              <a:t>3. Thiết kế thiết bị</a:t>
            </a:r>
            <a:endParaRPr lang="en-US" dirty="0"/>
          </a:p>
        </p:txBody>
      </p:sp>
      <p:sp>
        <p:nvSpPr>
          <p:cNvPr id="7" name="Hộp Văn bản 6">
            <a:extLst>
              <a:ext uri="{FF2B5EF4-FFF2-40B4-BE49-F238E27FC236}">
                <a16:creationId xmlns:a16="http://schemas.microsoft.com/office/drawing/2014/main" id="{AF2DF256-596A-48AF-11A6-4F072571AD9E}"/>
              </a:ext>
            </a:extLst>
          </p:cNvPr>
          <p:cNvSpPr txBox="1"/>
          <p:nvPr/>
        </p:nvSpPr>
        <p:spPr>
          <a:xfrm>
            <a:off x="11614580" y="6486302"/>
            <a:ext cx="28392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1</a:t>
            </a:r>
          </a:p>
        </p:txBody>
      </p:sp>
      <p:pic>
        <p:nvPicPr>
          <p:cNvPr id="3074" name="Picture 2" descr="Installing STM32CubeMX on Linux · GitHub">
            <a:extLst>
              <a:ext uri="{FF2B5EF4-FFF2-40B4-BE49-F238E27FC236}">
                <a16:creationId xmlns:a16="http://schemas.microsoft.com/office/drawing/2014/main" id="{A8C2290F-3FF7-E660-3495-CC5F1BF171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08754" y="3320773"/>
            <a:ext cx="2747787" cy="2717674"/>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ESP-EYE AI Board I Espressif">
            <a:extLst>
              <a:ext uri="{FF2B5EF4-FFF2-40B4-BE49-F238E27FC236}">
                <a16:creationId xmlns:a16="http://schemas.microsoft.com/office/drawing/2014/main" id="{1F590203-E228-4471-BD48-FE6BFACD32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99645" y="4004812"/>
            <a:ext cx="1349595" cy="1349595"/>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ESP-IDF | OpenThread">
            <a:extLst>
              <a:ext uri="{FF2B5EF4-FFF2-40B4-BE49-F238E27FC236}">
                <a16:creationId xmlns:a16="http://schemas.microsoft.com/office/drawing/2014/main" id="{789B1D39-89A2-0EB5-BFCF-FF2F5904F6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56133" y="4679610"/>
            <a:ext cx="3879733" cy="2176024"/>
          </a:xfrm>
          <a:prstGeom prst="rect">
            <a:avLst/>
          </a:prstGeom>
          <a:noFill/>
          <a:extLst>
            <a:ext uri="{909E8E84-426E-40DD-AFC4-6F175D3DCCD1}">
              <a14:hiddenFill xmlns:a14="http://schemas.microsoft.com/office/drawing/2010/main">
                <a:solidFill>
                  <a:srgbClr val="FFFFFF"/>
                </a:solidFill>
              </a14:hiddenFill>
            </a:ext>
          </a:extLst>
        </p:spPr>
      </p:pic>
      <p:pic>
        <p:nvPicPr>
          <p:cNvPr id="3" name="Hình ảnh 2">
            <a:extLst>
              <a:ext uri="{FF2B5EF4-FFF2-40B4-BE49-F238E27FC236}">
                <a16:creationId xmlns:a16="http://schemas.microsoft.com/office/drawing/2014/main" id="{BC019F50-6E03-F582-7044-5C61E54C264B}"/>
              </a:ext>
            </a:extLst>
          </p:cNvPr>
          <p:cNvPicPr>
            <a:picLocks noChangeAspect="1"/>
          </p:cNvPicPr>
          <p:nvPr/>
        </p:nvPicPr>
        <p:blipFill>
          <a:blip r:embed="rId5"/>
          <a:stretch>
            <a:fillRect/>
          </a:stretch>
        </p:blipFill>
        <p:spPr>
          <a:xfrm>
            <a:off x="4156133" y="4425046"/>
            <a:ext cx="2503390" cy="795134"/>
          </a:xfrm>
          <a:prstGeom prst="rect">
            <a:avLst/>
          </a:prstGeom>
        </p:spPr>
      </p:pic>
      <p:pic>
        <p:nvPicPr>
          <p:cNvPr id="3080" name="Picture 8" descr="Why the Visual Studio Code team launched a snap | Snapcraft">
            <a:extLst>
              <a:ext uri="{FF2B5EF4-FFF2-40B4-BE49-F238E27FC236}">
                <a16:creationId xmlns:a16="http://schemas.microsoft.com/office/drawing/2014/main" id="{35A80B91-464D-CFCB-2A90-3DA4DF86E31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5250" y="4427412"/>
            <a:ext cx="3632433" cy="1816217"/>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MQTTX: Your All-in-one MQTT Client Toolbox">
            <a:extLst>
              <a:ext uri="{FF2B5EF4-FFF2-40B4-BE49-F238E27FC236}">
                <a16:creationId xmlns:a16="http://schemas.microsoft.com/office/drawing/2014/main" id="{C7459122-3218-A5D2-B4B0-DD226C17EC9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07828" y="2477698"/>
            <a:ext cx="3409173" cy="1587840"/>
          </a:xfrm>
          <a:prstGeom prst="rect">
            <a:avLst/>
          </a:prstGeom>
          <a:noFill/>
          <a:extLst>
            <a:ext uri="{909E8E84-426E-40DD-AFC4-6F175D3DCCD1}">
              <a14:hiddenFill xmlns:a14="http://schemas.microsoft.com/office/drawing/2010/main">
                <a:solidFill>
                  <a:srgbClr val="FFFFFF"/>
                </a:solidFill>
              </a14:hiddenFill>
            </a:ext>
          </a:extLst>
        </p:spPr>
      </p:pic>
      <p:pic>
        <p:nvPicPr>
          <p:cNvPr id="3086" name="Picture 14" descr="STMicroelectronics logo in transparent PNG and vectorized SVG formats">
            <a:extLst>
              <a:ext uri="{FF2B5EF4-FFF2-40B4-BE49-F238E27FC236}">
                <a16:creationId xmlns:a16="http://schemas.microsoft.com/office/drawing/2014/main" id="{06282008-216F-BAE3-CE1C-25D31928E0C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203035" y="4121743"/>
            <a:ext cx="1071409" cy="570302"/>
          </a:xfrm>
          <a:prstGeom prst="rect">
            <a:avLst/>
          </a:prstGeom>
          <a:noFill/>
          <a:extLst>
            <a:ext uri="{909E8E84-426E-40DD-AFC4-6F175D3DCCD1}">
              <a14:hiddenFill xmlns:a14="http://schemas.microsoft.com/office/drawing/2010/main">
                <a:solidFill>
                  <a:srgbClr val="FFFFFF"/>
                </a:solidFill>
              </a14:hiddenFill>
            </a:ext>
          </a:extLst>
        </p:spPr>
      </p:pic>
      <p:pic>
        <p:nvPicPr>
          <p:cNvPr id="3088" name="Picture 16" descr="FreeRTOS – Wikipedia tiếng Việt">
            <a:extLst>
              <a:ext uri="{FF2B5EF4-FFF2-40B4-BE49-F238E27FC236}">
                <a16:creationId xmlns:a16="http://schemas.microsoft.com/office/drawing/2014/main" id="{8AF5290B-0F0E-75EE-06AA-80651C2F0B5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24493" y="2523906"/>
            <a:ext cx="3933825" cy="1495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37261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CF523EA-53AB-48BA-88BE-DABB8F02A2D4}"/>
              </a:ext>
            </a:extLst>
          </p:cNvPr>
          <p:cNvSpPr>
            <a:spLocks noGrp="1"/>
          </p:cNvSpPr>
          <p:nvPr>
            <p:ph sz="half" idx="1"/>
          </p:nvPr>
        </p:nvSpPr>
        <p:spPr>
          <a:xfrm>
            <a:off x="313435" y="1161018"/>
            <a:ext cx="11585068" cy="4351338"/>
          </a:xfrm>
        </p:spPr>
        <p:txBody>
          <a:bodyPr>
            <a:normAutofit/>
          </a:bodyPr>
          <a:lstStyle/>
          <a:p>
            <a:pPr marL="0" indent="0" algn="just">
              <a:buNone/>
            </a:pPr>
            <a:r>
              <a:rPr lang="vi-VN" sz="2400" dirty="0"/>
              <a:t>1.1. Phân tích bài toán</a:t>
            </a:r>
          </a:p>
          <a:p>
            <a:pPr marL="0" indent="0" algn="just">
              <a:buNone/>
            </a:pPr>
            <a:r>
              <a:rPr lang="vi-VN" sz="2000" dirty="0"/>
              <a:t>1.1.1. Thực trạng nông nghiệp nước ta</a:t>
            </a:r>
          </a:p>
          <a:p>
            <a:pPr marL="0" indent="0" algn="just">
              <a:buNone/>
            </a:pPr>
            <a:endParaRPr lang="vi-VN" sz="2000" dirty="0"/>
          </a:p>
          <a:p>
            <a:pPr algn="just">
              <a:buFont typeface="Wingdings" panose="05000000000000000000" pitchFamily="2" charset="2"/>
              <a:buChar char="v"/>
            </a:pPr>
            <a:r>
              <a:rPr lang="vi-VN" sz="1800" dirty="0"/>
              <a:t>Nông nghiệp ở Việt Nam được đánh giá là ngành kinh tế quan trọng. Mặc dù trong quá trình công nghiệp hóa và dịch vụ hóa như hiện nay, ngành nông nghiệp vẫn đóng vai trò then chốt vào quá trình phát triển nền kinh tế.</a:t>
            </a:r>
          </a:p>
          <a:p>
            <a:pPr algn="just">
              <a:buFont typeface="Wingdings" panose="05000000000000000000" pitchFamily="2" charset="2"/>
              <a:buChar char="v"/>
            </a:pPr>
            <a:endParaRPr lang="vi-VN" sz="1800" dirty="0"/>
          </a:p>
          <a:p>
            <a:pPr algn="just">
              <a:buFont typeface="Wingdings" panose="05000000000000000000" pitchFamily="2" charset="2"/>
              <a:buChar char="v"/>
            </a:pPr>
            <a:r>
              <a:rPr lang="vi-VN" sz="1800" dirty="0"/>
              <a:t>Ngành nông nghiệp đã và đang phát triển theo hướng nông nghiệp ứng dụng công nghệ cao. Việc ứng dụng công nghệ cao nhằm góp phần thúc đẩy phát triển, xây dựng theo hướng hiện đại, tạo năng suất cao, nâng cao chất lượng và hiệu quả cạnh tranh.</a:t>
            </a:r>
          </a:p>
          <a:p>
            <a:pPr algn="just">
              <a:buFont typeface="Wingdings" panose="05000000000000000000" pitchFamily="2" charset="2"/>
              <a:buChar char="v"/>
            </a:pPr>
            <a:endParaRPr lang="vi-VN" sz="1800" dirty="0"/>
          </a:p>
          <a:p>
            <a:pPr algn="just">
              <a:buFont typeface="Wingdings" panose="05000000000000000000" pitchFamily="2" charset="2"/>
              <a:buChar char="v"/>
            </a:pPr>
            <a:r>
              <a:rPr lang="vi-VN" sz="1800" dirty="0"/>
              <a:t>Việc sử dụng công nghệ vào sản xuất hướng đến tiết kiệm về sức lực của người nông dân, tiết kiệm chi phí quản lý và sản xuất và tạo nên tiêu chuẩn về chăn nuôi và trồng trọt.</a:t>
            </a:r>
          </a:p>
        </p:txBody>
      </p:sp>
      <p:sp>
        <p:nvSpPr>
          <p:cNvPr id="4" name="Title 3">
            <a:extLst>
              <a:ext uri="{FF2B5EF4-FFF2-40B4-BE49-F238E27FC236}">
                <a16:creationId xmlns:a16="http://schemas.microsoft.com/office/drawing/2014/main" id="{0F8D4E81-0470-4F54-BDB2-B07BCD4FBB52}"/>
              </a:ext>
            </a:extLst>
          </p:cNvPr>
          <p:cNvSpPr>
            <a:spLocks noGrp="1"/>
          </p:cNvSpPr>
          <p:nvPr>
            <p:ph type="title"/>
          </p:nvPr>
        </p:nvSpPr>
        <p:spPr/>
        <p:txBody>
          <a:bodyPr>
            <a:normAutofit fontScale="90000"/>
          </a:bodyPr>
          <a:lstStyle/>
          <a:p>
            <a:r>
              <a:rPr lang="vi-VN" dirty="0"/>
              <a:t>1. Tìm hiểu chung và đặt vấn đề</a:t>
            </a:r>
            <a:endParaRPr lang="en-US" dirty="0"/>
          </a:p>
        </p:txBody>
      </p:sp>
      <p:sp>
        <p:nvSpPr>
          <p:cNvPr id="7" name="Hộp Văn bản 6">
            <a:extLst>
              <a:ext uri="{FF2B5EF4-FFF2-40B4-BE49-F238E27FC236}">
                <a16:creationId xmlns:a16="http://schemas.microsoft.com/office/drawing/2014/main" id="{AF2DF256-596A-48AF-11A6-4F072571AD9E}"/>
              </a:ext>
            </a:extLst>
          </p:cNvPr>
          <p:cNvSpPr txBox="1"/>
          <p:nvPr/>
        </p:nvSpPr>
        <p:spPr>
          <a:xfrm>
            <a:off x="11614580" y="6486302"/>
            <a:ext cx="28392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1</a:t>
            </a:r>
          </a:p>
        </p:txBody>
      </p:sp>
    </p:spTree>
    <p:extLst>
      <p:ext uri="{BB962C8B-B14F-4D97-AF65-F5344CB8AC3E}">
        <p14:creationId xmlns:p14="http://schemas.microsoft.com/office/powerpoint/2010/main" val="253830591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F8D4E81-0470-4F54-BDB2-B07BCD4FBB52}"/>
              </a:ext>
            </a:extLst>
          </p:cNvPr>
          <p:cNvSpPr>
            <a:spLocks noGrp="1"/>
          </p:cNvSpPr>
          <p:nvPr>
            <p:ph type="title"/>
          </p:nvPr>
        </p:nvSpPr>
        <p:spPr/>
        <p:txBody>
          <a:bodyPr>
            <a:normAutofit fontScale="90000"/>
          </a:bodyPr>
          <a:lstStyle/>
          <a:p>
            <a:r>
              <a:rPr lang="vi-VN" dirty="0"/>
              <a:t>3. Thiết kế thiết bị</a:t>
            </a:r>
            <a:endParaRPr lang="en-US" dirty="0"/>
          </a:p>
        </p:txBody>
      </p:sp>
      <p:sp>
        <p:nvSpPr>
          <p:cNvPr id="7" name="Hộp Văn bản 6">
            <a:extLst>
              <a:ext uri="{FF2B5EF4-FFF2-40B4-BE49-F238E27FC236}">
                <a16:creationId xmlns:a16="http://schemas.microsoft.com/office/drawing/2014/main" id="{AF2DF256-596A-48AF-11A6-4F072571AD9E}"/>
              </a:ext>
            </a:extLst>
          </p:cNvPr>
          <p:cNvSpPr txBox="1"/>
          <p:nvPr/>
        </p:nvSpPr>
        <p:spPr>
          <a:xfrm>
            <a:off x="11614580" y="6486302"/>
            <a:ext cx="28392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1</a:t>
            </a:r>
          </a:p>
        </p:txBody>
      </p:sp>
      <p:pic>
        <p:nvPicPr>
          <p:cNvPr id="3" name="Hình ảnh 2">
            <a:extLst>
              <a:ext uri="{FF2B5EF4-FFF2-40B4-BE49-F238E27FC236}">
                <a16:creationId xmlns:a16="http://schemas.microsoft.com/office/drawing/2014/main" id="{AC4B4C2A-F8BC-33D5-BD9E-1DC8B0CBB646}"/>
              </a:ext>
            </a:extLst>
          </p:cNvPr>
          <p:cNvPicPr>
            <a:picLocks noChangeAspect="1"/>
          </p:cNvPicPr>
          <p:nvPr/>
        </p:nvPicPr>
        <p:blipFill>
          <a:blip r:embed="rId2"/>
          <a:stretch>
            <a:fillRect/>
          </a:stretch>
        </p:blipFill>
        <p:spPr>
          <a:xfrm>
            <a:off x="5921977" y="1067599"/>
            <a:ext cx="5976526" cy="5253506"/>
          </a:xfrm>
          <a:prstGeom prst="rect">
            <a:avLst/>
          </a:prstGeom>
        </p:spPr>
      </p:pic>
      <p:pic>
        <p:nvPicPr>
          <p:cNvPr id="5" name="Hình ảnh 4" descr="Ảnh có chứa văn bản, ảnh chụp màn hình, số, Phông chữ&#10;&#10;Mô tả được tạo tự động">
            <a:extLst>
              <a:ext uri="{FF2B5EF4-FFF2-40B4-BE49-F238E27FC236}">
                <a16:creationId xmlns:a16="http://schemas.microsoft.com/office/drawing/2014/main" id="{2AC25044-5494-3364-5216-DFAF989443CA}"/>
              </a:ext>
            </a:extLst>
          </p:cNvPr>
          <p:cNvPicPr>
            <a:picLocks noChangeAspect="1"/>
          </p:cNvPicPr>
          <p:nvPr/>
        </p:nvPicPr>
        <p:blipFill>
          <a:blip r:embed="rId3"/>
          <a:stretch>
            <a:fillRect/>
          </a:stretch>
        </p:blipFill>
        <p:spPr>
          <a:xfrm>
            <a:off x="4286087" y="3137730"/>
            <a:ext cx="1635890" cy="3183375"/>
          </a:xfrm>
          <a:prstGeom prst="rect">
            <a:avLst/>
          </a:prstGeom>
        </p:spPr>
      </p:pic>
      <p:pic>
        <p:nvPicPr>
          <p:cNvPr id="10" name="Hình ảnh 9">
            <a:extLst>
              <a:ext uri="{FF2B5EF4-FFF2-40B4-BE49-F238E27FC236}">
                <a16:creationId xmlns:a16="http://schemas.microsoft.com/office/drawing/2014/main" id="{2757C6BF-CFB7-69A0-713C-ED54252939DA}"/>
              </a:ext>
            </a:extLst>
          </p:cNvPr>
          <p:cNvPicPr>
            <a:picLocks noChangeAspect="1"/>
          </p:cNvPicPr>
          <p:nvPr/>
        </p:nvPicPr>
        <p:blipFill>
          <a:blip r:embed="rId4"/>
          <a:stretch>
            <a:fillRect/>
          </a:stretch>
        </p:blipFill>
        <p:spPr>
          <a:xfrm>
            <a:off x="-311700" y="3580002"/>
            <a:ext cx="5346139" cy="580938"/>
          </a:xfrm>
          <a:prstGeom prst="rect">
            <a:avLst/>
          </a:prstGeom>
        </p:spPr>
      </p:pic>
      <p:pic>
        <p:nvPicPr>
          <p:cNvPr id="14" name="Hình ảnh 13">
            <a:extLst>
              <a:ext uri="{FF2B5EF4-FFF2-40B4-BE49-F238E27FC236}">
                <a16:creationId xmlns:a16="http://schemas.microsoft.com/office/drawing/2014/main" id="{705B26F6-7420-D8E7-1230-56282E1E0328}"/>
              </a:ext>
            </a:extLst>
          </p:cNvPr>
          <p:cNvPicPr>
            <a:picLocks noChangeAspect="1"/>
          </p:cNvPicPr>
          <p:nvPr/>
        </p:nvPicPr>
        <p:blipFill>
          <a:blip r:embed="rId5"/>
          <a:stretch>
            <a:fillRect/>
          </a:stretch>
        </p:blipFill>
        <p:spPr>
          <a:xfrm>
            <a:off x="-546591" y="4400520"/>
            <a:ext cx="5399532" cy="405384"/>
          </a:xfrm>
          <a:prstGeom prst="rect">
            <a:avLst/>
          </a:prstGeom>
        </p:spPr>
      </p:pic>
      <p:pic>
        <p:nvPicPr>
          <p:cNvPr id="18" name="Hình ảnh 17">
            <a:extLst>
              <a:ext uri="{FF2B5EF4-FFF2-40B4-BE49-F238E27FC236}">
                <a16:creationId xmlns:a16="http://schemas.microsoft.com/office/drawing/2014/main" id="{2414158F-6970-26B3-2F3B-F3232297603C}"/>
              </a:ext>
            </a:extLst>
          </p:cNvPr>
          <p:cNvPicPr>
            <a:picLocks noChangeAspect="1"/>
          </p:cNvPicPr>
          <p:nvPr/>
        </p:nvPicPr>
        <p:blipFill>
          <a:blip r:embed="rId6"/>
          <a:stretch>
            <a:fillRect/>
          </a:stretch>
        </p:blipFill>
        <p:spPr>
          <a:xfrm>
            <a:off x="-295500" y="4944942"/>
            <a:ext cx="5399532" cy="405384"/>
          </a:xfrm>
          <a:prstGeom prst="rect">
            <a:avLst/>
          </a:prstGeom>
        </p:spPr>
      </p:pic>
    </p:spTree>
    <p:extLst>
      <p:ext uri="{BB962C8B-B14F-4D97-AF65-F5344CB8AC3E}">
        <p14:creationId xmlns:p14="http://schemas.microsoft.com/office/powerpoint/2010/main" val="299501682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F8D4E81-0470-4F54-BDB2-B07BCD4FBB52}"/>
              </a:ext>
            </a:extLst>
          </p:cNvPr>
          <p:cNvSpPr>
            <a:spLocks noGrp="1"/>
          </p:cNvSpPr>
          <p:nvPr>
            <p:ph type="title"/>
          </p:nvPr>
        </p:nvSpPr>
        <p:spPr/>
        <p:txBody>
          <a:bodyPr>
            <a:normAutofit fontScale="90000"/>
          </a:bodyPr>
          <a:lstStyle/>
          <a:p>
            <a:r>
              <a:rPr lang="vi-VN" dirty="0"/>
              <a:t>3. Thiết kế thiết bị</a:t>
            </a:r>
            <a:endParaRPr lang="en-US" dirty="0"/>
          </a:p>
        </p:txBody>
      </p:sp>
      <p:sp>
        <p:nvSpPr>
          <p:cNvPr id="7" name="Hộp Văn bản 6">
            <a:extLst>
              <a:ext uri="{FF2B5EF4-FFF2-40B4-BE49-F238E27FC236}">
                <a16:creationId xmlns:a16="http://schemas.microsoft.com/office/drawing/2014/main" id="{AF2DF256-596A-48AF-11A6-4F072571AD9E}"/>
              </a:ext>
            </a:extLst>
          </p:cNvPr>
          <p:cNvSpPr txBox="1"/>
          <p:nvPr/>
        </p:nvSpPr>
        <p:spPr>
          <a:xfrm>
            <a:off x="11614580" y="6486302"/>
            <a:ext cx="28392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1</a:t>
            </a:r>
          </a:p>
        </p:txBody>
      </p:sp>
      <p:pic>
        <p:nvPicPr>
          <p:cNvPr id="2" name="Hình ảnh 1" descr="Ảnh có chứa văn bản, biểu đồ, hàng, Song song&#10;&#10;Mô tả được tạo tự động">
            <a:extLst>
              <a:ext uri="{FF2B5EF4-FFF2-40B4-BE49-F238E27FC236}">
                <a16:creationId xmlns:a16="http://schemas.microsoft.com/office/drawing/2014/main" id="{3629669A-E247-4188-EB1B-32239198CC0A}"/>
              </a:ext>
            </a:extLst>
          </p:cNvPr>
          <p:cNvPicPr>
            <a:picLocks noChangeAspect="1"/>
          </p:cNvPicPr>
          <p:nvPr/>
        </p:nvPicPr>
        <p:blipFill>
          <a:blip r:embed="rId2"/>
          <a:stretch>
            <a:fillRect/>
          </a:stretch>
        </p:blipFill>
        <p:spPr>
          <a:xfrm>
            <a:off x="812245" y="1209615"/>
            <a:ext cx="4967769" cy="4892358"/>
          </a:xfrm>
          <a:prstGeom prst="rect">
            <a:avLst/>
          </a:prstGeom>
        </p:spPr>
      </p:pic>
      <p:pic>
        <p:nvPicPr>
          <p:cNvPr id="3" name="Hình ảnh 2" descr="Ảnh có chứa văn bản, biểu đồ, hàng, Song song&#10;&#10;Mô tả được tạo tự động">
            <a:extLst>
              <a:ext uri="{FF2B5EF4-FFF2-40B4-BE49-F238E27FC236}">
                <a16:creationId xmlns:a16="http://schemas.microsoft.com/office/drawing/2014/main" id="{0D69610D-7E70-5145-4EB0-77DB1F0ABAD5}"/>
              </a:ext>
            </a:extLst>
          </p:cNvPr>
          <p:cNvPicPr>
            <a:picLocks noChangeAspect="1"/>
          </p:cNvPicPr>
          <p:nvPr/>
        </p:nvPicPr>
        <p:blipFill>
          <a:blip r:embed="rId3"/>
          <a:stretch>
            <a:fillRect/>
          </a:stretch>
        </p:blipFill>
        <p:spPr>
          <a:xfrm>
            <a:off x="5971499" y="1209615"/>
            <a:ext cx="5643081" cy="4892358"/>
          </a:xfrm>
          <a:prstGeom prst="rect">
            <a:avLst/>
          </a:prstGeom>
        </p:spPr>
      </p:pic>
    </p:spTree>
    <p:extLst>
      <p:ext uri="{BB962C8B-B14F-4D97-AF65-F5344CB8AC3E}">
        <p14:creationId xmlns:p14="http://schemas.microsoft.com/office/powerpoint/2010/main" val="74541621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F8D4E81-0470-4F54-BDB2-B07BCD4FBB52}"/>
              </a:ext>
            </a:extLst>
          </p:cNvPr>
          <p:cNvSpPr>
            <a:spLocks noGrp="1"/>
          </p:cNvSpPr>
          <p:nvPr>
            <p:ph type="title"/>
          </p:nvPr>
        </p:nvSpPr>
        <p:spPr/>
        <p:txBody>
          <a:bodyPr>
            <a:normAutofit fontScale="90000"/>
          </a:bodyPr>
          <a:lstStyle/>
          <a:p>
            <a:r>
              <a:rPr lang="vi-VN" dirty="0"/>
              <a:t>3. Thiết kế thiết bị</a:t>
            </a:r>
            <a:endParaRPr lang="en-US" dirty="0"/>
          </a:p>
        </p:txBody>
      </p:sp>
      <p:sp>
        <p:nvSpPr>
          <p:cNvPr id="7" name="Hộp Văn bản 6">
            <a:extLst>
              <a:ext uri="{FF2B5EF4-FFF2-40B4-BE49-F238E27FC236}">
                <a16:creationId xmlns:a16="http://schemas.microsoft.com/office/drawing/2014/main" id="{AF2DF256-596A-48AF-11A6-4F072571AD9E}"/>
              </a:ext>
            </a:extLst>
          </p:cNvPr>
          <p:cNvSpPr txBox="1"/>
          <p:nvPr/>
        </p:nvSpPr>
        <p:spPr>
          <a:xfrm>
            <a:off x="11614580" y="6486302"/>
            <a:ext cx="28392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1</a:t>
            </a:r>
          </a:p>
        </p:txBody>
      </p:sp>
      <p:pic>
        <p:nvPicPr>
          <p:cNvPr id="2" name="Hình ảnh 1" descr="Ảnh có chứa văn bản, biểu đồ, ảnh chụp màn hình, hàng&#10;&#10;Mô tả được tạo tự động">
            <a:extLst>
              <a:ext uri="{FF2B5EF4-FFF2-40B4-BE49-F238E27FC236}">
                <a16:creationId xmlns:a16="http://schemas.microsoft.com/office/drawing/2014/main" id="{FBA3D794-D1F1-15DB-0989-789327C397C4}"/>
              </a:ext>
            </a:extLst>
          </p:cNvPr>
          <p:cNvPicPr>
            <a:picLocks noChangeAspect="1"/>
          </p:cNvPicPr>
          <p:nvPr/>
        </p:nvPicPr>
        <p:blipFill>
          <a:blip r:embed="rId2"/>
          <a:stretch>
            <a:fillRect/>
          </a:stretch>
        </p:blipFill>
        <p:spPr>
          <a:xfrm>
            <a:off x="2455377" y="1612839"/>
            <a:ext cx="7281246" cy="4083286"/>
          </a:xfrm>
          <a:prstGeom prst="rect">
            <a:avLst/>
          </a:prstGeom>
        </p:spPr>
      </p:pic>
    </p:spTree>
    <p:extLst>
      <p:ext uri="{BB962C8B-B14F-4D97-AF65-F5344CB8AC3E}">
        <p14:creationId xmlns:p14="http://schemas.microsoft.com/office/powerpoint/2010/main" val="7583924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F8D4E81-0470-4F54-BDB2-B07BCD4FBB52}"/>
              </a:ext>
            </a:extLst>
          </p:cNvPr>
          <p:cNvSpPr>
            <a:spLocks noGrp="1"/>
          </p:cNvSpPr>
          <p:nvPr>
            <p:ph type="title"/>
          </p:nvPr>
        </p:nvSpPr>
        <p:spPr/>
        <p:txBody>
          <a:bodyPr>
            <a:normAutofit fontScale="90000"/>
          </a:bodyPr>
          <a:lstStyle/>
          <a:p>
            <a:r>
              <a:rPr lang="vi-VN" dirty="0"/>
              <a:t>3. Thiết kế thiết bị</a:t>
            </a:r>
            <a:endParaRPr lang="en-US" dirty="0"/>
          </a:p>
        </p:txBody>
      </p:sp>
      <p:sp>
        <p:nvSpPr>
          <p:cNvPr id="7" name="Hộp Văn bản 6">
            <a:extLst>
              <a:ext uri="{FF2B5EF4-FFF2-40B4-BE49-F238E27FC236}">
                <a16:creationId xmlns:a16="http://schemas.microsoft.com/office/drawing/2014/main" id="{AF2DF256-596A-48AF-11A6-4F072571AD9E}"/>
              </a:ext>
            </a:extLst>
          </p:cNvPr>
          <p:cNvSpPr txBox="1"/>
          <p:nvPr/>
        </p:nvSpPr>
        <p:spPr>
          <a:xfrm>
            <a:off x="11614580" y="6486302"/>
            <a:ext cx="28392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1</a:t>
            </a:r>
          </a:p>
        </p:txBody>
      </p:sp>
      <p:pic>
        <p:nvPicPr>
          <p:cNvPr id="2" name="Hình ảnh 1">
            <a:extLst>
              <a:ext uri="{FF2B5EF4-FFF2-40B4-BE49-F238E27FC236}">
                <a16:creationId xmlns:a16="http://schemas.microsoft.com/office/drawing/2014/main" id="{8E8778E0-241B-22A5-CF5F-F39BFEA07D3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711193" y="1151007"/>
            <a:ext cx="5147430" cy="2230803"/>
          </a:xfrm>
          <a:prstGeom prst="rect">
            <a:avLst/>
          </a:prstGeom>
          <a:noFill/>
          <a:ln>
            <a:noFill/>
          </a:ln>
        </p:spPr>
      </p:pic>
      <p:pic>
        <p:nvPicPr>
          <p:cNvPr id="3" name="Hình ảnh 2">
            <a:extLst>
              <a:ext uri="{FF2B5EF4-FFF2-40B4-BE49-F238E27FC236}">
                <a16:creationId xmlns:a16="http://schemas.microsoft.com/office/drawing/2014/main" id="{55289C94-AAB4-C86F-E715-5F17A54F2DB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33376" y="3472638"/>
            <a:ext cx="6059036" cy="1559737"/>
          </a:xfrm>
          <a:prstGeom prst="rect">
            <a:avLst/>
          </a:prstGeom>
          <a:noFill/>
          <a:ln>
            <a:noFill/>
          </a:ln>
        </p:spPr>
      </p:pic>
      <p:pic>
        <p:nvPicPr>
          <p:cNvPr id="5" name="Hình ảnh 4">
            <a:extLst>
              <a:ext uri="{FF2B5EF4-FFF2-40B4-BE49-F238E27FC236}">
                <a16:creationId xmlns:a16="http://schemas.microsoft.com/office/drawing/2014/main" id="{ACF3D7F5-94A9-A8EA-0E20-0C81662BF2BD}"/>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r="2903" b="11321"/>
          <a:stretch/>
        </p:blipFill>
        <p:spPr bwMode="auto">
          <a:xfrm>
            <a:off x="333375" y="5101221"/>
            <a:ext cx="11565128" cy="1022743"/>
          </a:xfrm>
          <a:prstGeom prst="rect">
            <a:avLst/>
          </a:prstGeom>
          <a:noFill/>
          <a:ln>
            <a:noFill/>
          </a:ln>
          <a:extLst>
            <a:ext uri="{53640926-AAD7-44D8-BBD7-CCE9431645EC}">
              <a14:shadowObscured xmlns:a14="http://schemas.microsoft.com/office/drawing/2010/main"/>
            </a:ext>
          </a:extLst>
        </p:spPr>
      </p:pic>
      <p:pic>
        <p:nvPicPr>
          <p:cNvPr id="6" name="Hình ảnh 5">
            <a:extLst>
              <a:ext uri="{FF2B5EF4-FFF2-40B4-BE49-F238E27FC236}">
                <a16:creationId xmlns:a16="http://schemas.microsoft.com/office/drawing/2014/main" id="{BC43A534-CA1A-E549-ABAF-FC7243EF4252}"/>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711193" y="3476189"/>
            <a:ext cx="5147430" cy="1556185"/>
          </a:xfrm>
          <a:prstGeom prst="rect">
            <a:avLst/>
          </a:prstGeom>
          <a:noFill/>
          <a:ln>
            <a:noFill/>
          </a:ln>
        </p:spPr>
      </p:pic>
    </p:spTree>
    <p:extLst>
      <p:ext uri="{BB962C8B-B14F-4D97-AF65-F5344CB8AC3E}">
        <p14:creationId xmlns:p14="http://schemas.microsoft.com/office/powerpoint/2010/main" val="425717725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F8D4E81-0470-4F54-BDB2-B07BCD4FBB52}"/>
              </a:ext>
            </a:extLst>
          </p:cNvPr>
          <p:cNvSpPr>
            <a:spLocks noGrp="1"/>
          </p:cNvSpPr>
          <p:nvPr>
            <p:ph type="title"/>
          </p:nvPr>
        </p:nvSpPr>
        <p:spPr/>
        <p:txBody>
          <a:bodyPr>
            <a:normAutofit fontScale="90000"/>
          </a:bodyPr>
          <a:lstStyle/>
          <a:p>
            <a:r>
              <a:rPr lang="vi-VN" dirty="0"/>
              <a:t>3. Thiết kế thiết bị</a:t>
            </a:r>
            <a:endParaRPr lang="en-US" dirty="0"/>
          </a:p>
        </p:txBody>
      </p:sp>
      <p:sp>
        <p:nvSpPr>
          <p:cNvPr id="7" name="Hộp Văn bản 6">
            <a:extLst>
              <a:ext uri="{FF2B5EF4-FFF2-40B4-BE49-F238E27FC236}">
                <a16:creationId xmlns:a16="http://schemas.microsoft.com/office/drawing/2014/main" id="{AF2DF256-596A-48AF-11A6-4F072571AD9E}"/>
              </a:ext>
            </a:extLst>
          </p:cNvPr>
          <p:cNvSpPr txBox="1"/>
          <p:nvPr/>
        </p:nvSpPr>
        <p:spPr>
          <a:xfrm>
            <a:off x="11614580" y="6486302"/>
            <a:ext cx="28392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1</a:t>
            </a:r>
          </a:p>
        </p:txBody>
      </p:sp>
      <p:pic>
        <p:nvPicPr>
          <p:cNvPr id="2" name="Hình ảnh 1" descr="Ảnh có chứa văn bản, biểu đồ, Kế hoạch, Song song&#10;&#10;Mô tả được tạo tự động">
            <a:extLst>
              <a:ext uri="{FF2B5EF4-FFF2-40B4-BE49-F238E27FC236}">
                <a16:creationId xmlns:a16="http://schemas.microsoft.com/office/drawing/2014/main" id="{0AA9C1FB-AA64-01A2-D060-1132F1B6E1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92437" y="1065403"/>
            <a:ext cx="6786128" cy="5318620"/>
          </a:xfrm>
          <a:prstGeom prst="rect">
            <a:avLst/>
          </a:prstGeom>
        </p:spPr>
      </p:pic>
      <p:pic>
        <p:nvPicPr>
          <p:cNvPr id="3" name="Hình ảnh 2" descr="Ảnh có chứa văn bản, biểu đồ, vòng tròn, Phông chữ&#10;&#10;Mô tả được tạo tự động">
            <a:extLst>
              <a:ext uri="{FF2B5EF4-FFF2-40B4-BE49-F238E27FC236}">
                <a16:creationId xmlns:a16="http://schemas.microsoft.com/office/drawing/2014/main" id="{CBB9D3FB-88F7-350E-775F-DDEFAF5090B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3435" y="2220011"/>
            <a:ext cx="4686404" cy="3009404"/>
          </a:xfrm>
          <a:prstGeom prst="rect">
            <a:avLst/>
          </a:prstGeom>
        </p:spPr>
      </p:pic>
    </p:spTree>
    <p:extLst>
      <p:ext uri="{BB962C8B-B14F-4D97-AF65-F5344CB8AC3E}">
        <p14:creationId xmlns:p14="http://schemas.microsoft.com/office/powerpoint/2010/main" val="15615088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F8D4E81-0470-4F54-BDB2-B07BCD4FBB52}"/>
              </a:ext>
            </a:extLst>
          </p:cNvPr>
          <p:cNvSpPr>
            <a:spLocks noGrp="1"/>
          </p:cNvSpPr>
          <p:nvPr>
            <p:ph type="title"/>
          </p:nvPr>
        </p:nvSpPr>
        <p:spPr/>
        <p:txBody>
          <a:bodyPr>
            <a:normAutofit fontScale="90000"/>
          </a:bodyPr>
          <a:lstStyle/>
          <a:p>
            <a:r>
              <a:rPr lang="vi-VN" dirty="0"/>
              <a:t>3. Thiết kế thiết bị</a:t>
            </a:r>
            <a:endParaRPr lang="en-US" dirty="0"/>
          </a:p>
        </p:txBody>
      </p:sp>
      <p:sp>
        <p:nvSpPr>
          <p:cNvPr id="7" name="Hộp Văn bản 6">
            <a:extLst>
              <a:ext uri="{FF2B5EF4-FFF2-40B4-BE49-F238E27FC236}">
                <a16:creationId xmlns:a16="http://schemas.microsoft.com/office/drawing/2014/main" id="{AF2DF256-596A-48AF-11A6-4F072571AD9E}"/>
              </a:ext>
            </a:extLst>
          </p:cNvPr>
          <p:cNvSpPr txBox="1"/>
          <p:nvPr/>
        </p:nvSpPr>
        <p:spPr>
          <a:xfrm>
            <a:off x="11614580" y="6486302"/>
            <a:ext cx="28392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1</a:t>
            </a:r>
          </a:p>
        </p:txBody>
      </p:sp>
      <p:pic>
        <p:nvPicPr>
          <p:cNvPr id="2" name="Hình ảnh 1" descr="Ảnh có chứa văn bản, ảnh chụp màn hình, biểu đồ, Phông chữ&#10;&#10;Mô tả được tạo tự động">
            <a:extLst>
              <a:ext uri="{FF2B5EF4-FFF2-40B4-BE49-F238E27FC236}">
                <a16:creationId xmlns:a16="http://schemas.microsoft.com/office/drawing/2014/main" id="{083538B4-CD6D-9295-58A4-4A463AF19F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37776" y="1090110"/>
            <a:ext cx="7440788" cy="5277850"/>
          </a:xfrm>
          <a:prstGeom prst="rect">
            <a:avLst/>
          </a:prstGeom>
        </p:spPr>
      </p:pic>
    </p:spTree>
    <p:extLst>
      <p:ext uri="{BB962C8B-B14F-4D97-AF65-F5344CB8AC3E}">
        <p14:creationId xmlns:p14="http://schemas.microsoft.com/office/powerpoint/2010/main" val="28986387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F8D4E81-0470-4F54-BDB2-B07BCD4FBB52}"/>
              </a:ext>
            </a:extLst>
          </p:cNvPr>
          <p:cNvSpPr>
            <a:spLocks noGrp="1"/>
          </p:cNvSpPr>
          <p:nvPr>
            <p:ph type="title"/>
          </p:nvPr>
        </p:nvSpPr>
        <p:spPr/>
        <p:txBody>
          <a:bodyPr>
            <a:normAutofit fontScale="90000"/>
          </a:bodyPr>
          <a:lstStyle/>
          <a:p>
            <a:r>
              <a:rPr lang="vi-VN" dirty="0"/>
              <a:t>3. Thiết kế thiết bị</a:t>
            </a:r>
            <a:endParaRPr lang="en-US" dirty="0"/>
          </a:p>
        </p:txBody>
      </p:sp>
      <p:sp>
        <p:nvSpPr>
          <p:cNvPr id="7" name="Hộp Văn bản 6">
            <a:extLst>
              <a:ext uri="{FF2B5EF4-FFF2-40B4-BE49-F238E27FC236}">
                <a16:creationId xmlns:a16="http://schemas.microsoft.com/office/drawing/2014/main" id="{AF2DF256-596A-48AF-11A6-4F072571AD9E}"/>
              </a:ext>
            </a:extLst>
          </p:cNvPr>
          <p:cNvSpPr txBox="1"/>
          <p:nvPr/>
        </p:nvSpPr>
        <p:spPr>
          <a:xfrm>
            <a:off x="11614580" y="6486302"/>
            <a:ext cx="28392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1</a:t>
            </a:r>
          </a:p>
        </p:txBody>
      </p:sp>
    </p:spTree>
    <p:extLst>
      <p:ext uri="{BB962C8B-B14F-4D97-AF65-F5344CB8AC3E}">
        <p14:creationId xmlns:p14="http://schemas.microsoft.com/office/powerpoint/2010/main" val="180605627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F8D4E81-0470-4F54-BDB2-B07BCD4FBB52}"/>
              </a:ext>
            </a:extLst>
          </p:cNvPr>
          <p:cNvSpPr>
            <a:spLocks noGrp="1"/>
          </p:cNvSpPr>
          <p:nvPr>
            <p:ph type="title"/>
          </p:nvPr>
        </p:nvSpPr>
        <p:spPr/>
        <p:txBody>
          <a:bodyPr>
            <a:normAutofit fontScale="90000"/>
          </a:bodyPr>
          <a:lstStyle/>
          <a:p>
            <a:r>
              <a:rPr lang="vi-VN" dirty="0"/>
              <a:t>3. Thiết kế thiết bị</a:t>
            </a:r>
            <a:endParaRPr lang="en-US" dirty="0"/>
          </a:p>
        </p:txBody>
      </p:sp>
      <p:sp>
        <p:nvSpPr>
          <p:cNvPr id="7" name="Hộp Văn bản 6">
            <a:extLst>
              <a:ext uri="{FF2B5EF4-FFF2-40B4-BE49-F238E27FC236}">
                <a16:creationId xmlns:a16="http://schemas.microsoft.com/office/drawing/2014/main" id="{AF2DF256-596A-48AF-11A6-4F072571AD9E}"/>
              </a:ext>
            </a:extLst>
          </p:cNvPr>
          <p:cNvSpPr txBox="1"/>
          <p:nvPr/>
        </p:nvSpPr>
        <p:spPr>
          <a:xfrm>
            <a:off x="11614580" y="6486302"/>
            <a:ext cx="28392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1</a:t>
            </a:r>
          </a:p>
        </p:txBody>
      </p:sp>
      <p:pic>
        <p:nvPicPr>
          <p:cNvPr id="5" name="Hình ảnh 4">
            <a:extLst>
              <a:ext uri="{FF2B5EF4-FFF2-40B4-BE49-F238E27FC236}">
                <a16:creationId xmlns:a16="http://schemas.microsoft.com/office/drawing/2014/main" id="{D1AAA505-9D7D-9EDB-395A-DC6CC0F1F1ED}"/>
              </a:ext>
            </a:extLst>
          </p:cNvPr>
          <p:cNvPicPr>
            <a:picLocks noChangeAspect="1"/>
          </p:cNvPicPr>
          <p:nvPr/>
        </p:nvPicPr>
        <p:blipFill>
          <a:blip r:embed="rId2"/>
          <a:stretch>
            <a:fillRect/>
          </a:stretch>
        </p:blipFill>
        <p:spPr>
          <a:xfrm>
            <a:off x="6096000" y="1051602"/>
            <a:ext cx="5446948" cy="5125154"/>
          </a:xfrm>
          <a:prstGeom prst="rect">
            <a:avLst/>
          </a:prstGeom>
        </p:spPr>
      </p:pic>
      <p:pic>
        <p:nvPicPr>
          <p:cNvPr id="8" name="Hình ảnh 7">
            <a:extLst>
              <a:ext uri="{FF2B5EF4-FFF2-40B4-BE49-F238E27FC236}">
                <a16:creationId xmlns:a16="http://schemas.microsoft.com/office/drawing/2014/main" id="{01444A81-F3CF-D998-96B7-3C09BDEBC6F6}"/>
              </a:ext>
            </a:extLst>
          </p:cNvPr>
          <p:cNvPicPr>
            <a:picLocks noChangeAspect="1"/>
          </p:cNvPicPr>
          <p:nvPr/>
        </p:nvPicPr>
        <p:blipFill>
          <a:blip r:embed="rId3"/>
          <a:stretch>
            <a:fillRect/>
          </a:stretch>
        </p:blipFill>
        <p:spPr>
          <a:xfrm>
            <a:off x="770367" y="1213879"/>
            <a:ext cx="5172788" cy="4800600"/>
          </a:xfrm>
          <a:prstGeom prst="rect">
            <a:avLst/>
          </a:prstGeom>
        </p:spPr>
      </p:pic>
      <p:sp>
        <p:nvSpPr>
          <p:cNvPr id="9" name="Hộp Văn bản 8">
            <a:extLst>
              <a:ext uri="{FF2B5EF4-FFF2-40B4-BE49-F238E27FC236}">
                <a16:creationId xmlns:a16="http://schemas.microsoft.com/office/drawing/2014/main" id="{58F3AEB0-236A-77D6-7406-8606D846B17F}"/>
              </a:ext>
            </a:extLst>
          </p:cNvPr>
          <p:cNvSpPr txBox="1"/>
          <p:nvPr/>
        </p:nvSpPr>
        <p:spPr>
          <a:xfrm>
            <a:off x="617522" y="1571296"/>
            <a:ext cx="1571625" cy="369332"/>
          </a:xfrm>
          <a:prstGeom prst="rect">
            <a:avLst/>
          </a:prstGeom>
          <a:noFill/>
        </p:spPr>
        <p:txBody>
          <a:bodyPr wrap="square" rtlCol="0">
            <a:spAutoFit/>
          </a:bodyPr>
          <a:lstStyle/>
          <a:p>
            <a:r>
              <a:rPr lang="vi-VN" b="1" dirty="0"/>
              <a:t>GATEWAY</a:t>
            </a:r>
          </a:p>
        </p:txBody>
      </p:sp>
      <p:sp>
        <p:nvSpPr>
          <p:cNvPr id="10" name="Hộp Văn bản 9">
            <a:extLst>
              <a:ext uri="{FF2B5EF4-FFF2-40B4-BE49-F238E27FC236}">
                <a16:creationId xmlns:a16="http://schemas.microsoft.com/office/drawing/2014/main" id="{8A450184-E5D3-5BE8-0A00-F47F88ADBAC4}"/>
              </a:ext>
            </a:extLst>
          </p:cNvPr>
          <p:cNvSpPr txBox="1"/>
          <p:nvPr/>
        </p:nvSpPr>
        <p:spPr>
          <a:xfrm>
            <a:off x="6504830" y="1733550"/>
            <a:ext cx="1571625" cy="369332"/>
          </a:xfrm>
          <a:prstGeom prst="rect">
            <a:avLst/>
          </a:prstGeom>
          <a:noFill/>
        </p:spPr>
        <p:txBody>
          <a:bodyPr wrap="square" rtlCol="0">
            <a:spAutoFit/>
          </a:bodyPr>
          <a:lstStyle/>
          <a:p>
            <a:r>
              <a:rPr lang="vi-VN" b="1" dirty="0"/>
              <a:t>NODE</a:t>
            </a:r>
          </a:p>
        </p:txBody>
      </p:sp>
    </p:spTree>
    <p:extLst>
      <p:ext uri="{BB962C8B-B14F-4D97-AF65-F5344CB8AC3E}">
        <p14:creationId xmlns:p14="http://schemas.microsoft.com/office/powerpoint/2010/main" val="392613295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F8D4E81-0470-4F54-BDB2-B07BCD4FBB52}"/>
              </a:ext>
            </a:extLst>
          </p:cNvPr>
          <p:cNvSpPr>
            <a:spLocks noGrp="1"/>
          </p:cNvSpPr>
          <p:nvPr>
            <p:ph type="title"/>
          </p:nvPr>
        </p:nvSpPr>
        <p:spPr/>
        <p:txBody>
          <a:bodyPr>
            <a:normAutofit fontScale="90000"/>
          </a:bodyPr>
          <a:lstStyle/>
          <a:p>
            <a:r>
              <a:rPr lang="vi-VN" dirty="0"/>
              <a:t>3. Thiết kế thiết bị</a:t>
            </a:r>
            <a:endParaRPr lang="en-US" dirty="0"/>
          </a:p>
        </p:txBody>
      </p:sp>
      <p:sp>
        <p:nvSpPr>
          <p:cNvPr id="7" name="Hộp Văn bản 6">
            <a:extLst>
              <a:ext uri="{FF2B5EF4-FFF2-40B4-BE49-F238E27FC236}">
                <a16:creationId xmlns:a16="http://schemas.microsoft.com/office/drawing/2014/main" id="{AF2DF256-596A-48AF-11A6-4F072571AD9E}"/>
              </a:ext>
            </a:extLst>
          </p:cNvPr>
          <p:cNvSpPr txBox="1"/>
          <p:nvPr/>
        </p:nvSpPr>
        <p:spPr>
          <a:xfrm>
            <a:off x="11614580" y="6486302"/>
            <a:ext cx="28392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1</a:t>
            </a:r>
          </a:p>
        </p:txBody>
      </p:sp>
      <p:pic>
        <p:nvPicPr>
          <p:cNvPr id="2" name="Hình ảnh 1">
            <a:extLst>
              <a:ext uri="{FF2B5EF4-FFF2-40B4-BE49-F238E27FC236}">
                <a16:creationId xmlns:a16="http://schemas.microsoft.com/office/drawing/2014/main" id="{03E159E9-AEB3-9AC6-912A-139CF779968B}"/>
              </a:ext>
            </a:extLst>
          </p:cNvPr>
          <p:cNvPicPr>
            <a:picLocks noChangeAspect="1"/>
          </p:cNvPicPr>
          <p:nvPr/>
        </p:nvPicPr>
        <p:blipFill>
          <a:blip r:embed="rId2"/>
          <a:stretch>
            <a:fillRect/>
          </a:stretch>
        </p:blipFill>
        <p:spPr>
          <a:xfrm>
            <a:off x="1822622" y="1020918"/>
            <a:ext cx="8546756" cy="5126452"/>
          </a:xfrm>
          <a:prstGeom prst="rect">
            <a:avLst/>
          </a:prstGeom>
        </p:spPr>
      </p:pic>
    </p:spTree>
    <p:extLst>
      <p:ext uri="{BB962C8B-B14F-4D97-AF65-F5344CB8AC3E}">
        <p14:creationId xmlns:p14="http://schemas.microsoft.com/office/powerpoint/2010/main" val="5635063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F8D4E81-0470-4F54-BDB2-B07BCD4FBB52}"/>
              </a:ext>
            </a:extLst>
          </p:cNvPr>
          <p:cNvSpPr>
            <a:spLocks noGrp="1"/>
          </p:cNvSpPr>
          <p:nvPr>
            <p:ph type="title"/>
          </p:nvPr>
        </p:nvSpPr>
        <p:spPr/>
        <p:txBody>
          <a:bodyPr>
            <a:normAutofit fontScale="90000"/>
          </a:bodyPr>
          <a:lstStyle/>
          <a:p>
            <a:r>
              <a:rPr lang="vi-VN" dirty="0"/>
              <a:t>3. Thiết kế thiết bị</a:t>
            </a:r>
            <a:endParaRPr lang="en-US" dirty="0"/>
          </a:p>
        </p:txBody>
      </p:sp>
      <p:sp>
        <p:nvSpPr>
          <p:cNvPr id="7" name="Hộp Văn bản 6">
            <a:extLst>
              <a:ext uri="{FF2B5EF4-FFF2-40B4-BE49-F238E27FC236}">
                <a16:creationId xmlns:a16="http://schemas.microsoft.com/office/drawing/2014/main" id="{AF2DF256-596A-48AF-11A6-4F072571AD9E}"/>
              </a:ext>
            </a:extLst>
          </p:cNvPr>
          <p:cNvSpPr txBox="1"/>
          <p:nvPr/>
        </p:nvSpPr>
        <p:spPr>
          <a:xfrm>
            <a:off x="11614580" y="6486302"/>
            <a:ext cx="28392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1</a:t>
            </a:r>
          </a:p>
        </p:txBody>
      </p:sp>
    </p:spTree>
    <p:extLst>
      <p:ext uri="{BB962C8B-B14F-4D97-AF65-F5344CB8AC3E}">
        <p14:creationId xmlns:p14="http://schemas.microsoft.com/office/powerpoint/2010/main" val="41802515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CF523EA-53AB-48BA-88BE-DABB8F02A2D4}"/>
              </a:ext>
            </a:extLst>
          </p:cNvPr>
          <p:cNvSpPr>
            <a:spLocks noGrp="1"/>
          </p:cNvSpPr>
          <p:nvPr>
            <p:ph sz="half" idx="1"/>
          </p:nvPr>
        </p:nvSpPr>
        <p:spPr>
          <a:xfrm>
            <a:off x="313435" y="1161018"/>
            <a:ext cx="11585067" cy="5005866"/>
          </a:xfrm>
        </p:spPr>
        <p:txBody>
          <a:bodyPr>
            <a:noAutofit/>
          </a:bodyPr>
          <a:lstStyle/>
          <a:p>
            <a:pPr marL="0" indent="0" algn="just">
              <a:buNone/>
            </a:pPr>
            <a:r>
              <a:rPr lang="vi-VN" sz="2400" dirty="0"/>
              <a:t>1.1. Phân tích bài toán</a:t>
            </a:r>
          </a:p>
          <a:p>
            <a:pPr marL="0" indent="0" algn="just">
              <a:buNone/>
            </a:pPr>
            <a:r>
              <a:rPr lang="vi-VN" sz="2000" dirty="0"/>
              <a:t>1.1.2. Vấn đề và bài toán</a:t>
            </a:r>
          </a:p>
          <a:p>
            <a:pPr algn="just">
              <a:buFont typeface="Wingdings" panose="05000000000000000000" pitchFamily="2" charset="2"/>
              <a:buChar char="v"/>
            </a:pPr>
            <a:r>
              <a:rPr lang="vi-VN" sz="1800" dirty="0"/>
              <a:t>Một vài vấn đề mà các hộ nông dân canh tác cây trồng còn đang gặp phải là</a:t>
            </a:r>
          </a:p>
          <a:p>
            <a:pPr lvl="1" algn="just">
              <a:lnSpc>
                <a:spcPct val="120000"/>
              </a:lnSpc>
            </a:pPr>
            <a:r>
              <a:rPr lang="vi-VN" sz="1400" dirty="0"/>
              <a:t>Quá trình canh tác của người dân còn thủ công và chưa có phương pháp để có thể kiểm soát được trang trại nuôi trồng.</a:t>
            </a:r>
          </a:p>
          <a:p>
            <a:pPr lvl="1" algn="just">
              <a:lnSpc>
                <a:spcPct val="120000"/>
              </a:lnSpc>
            </a:pPr>
            <a:r>
              <a:rPr lang="vi-VN" sz="1400" dirty="0"/>
              <a:t>Năng suất lao động của ngành nông nghiệp nói chung còn thấp do ứng dụng những kỹ thuật lạc hậu, chưa phân bổ được tài nguyên và năng lực vào đúng trọng tâm vấn đề.</a:t>
            </a:r>
          </a:p>
          <a:p>
            <a:pPr lvl="1" algn="just">
              <a:lnSpc>
                <a:spcPct val="120000"/>
              </a:lnSpc>
            </a:pPr>
            <a:r>
              <a:rPr lang="vi-VN" sz="1400" dirty="0"/>
              <a:t>Nguồn vốn còn hạn hẹp, mặt khác các mô hình giám sát và điều khiển trên thị trường còn có phần đắt đỏ và chưa phù hợp với nhu cầu của người nông dân.</a:t>
            </a:r>
          </a:p>
          <a:p>
            <a:pPr lvl="1" algn="just">
              <a:lnSpc>
                <a:spcPct val="120000"/>
              </a:lnSpc>
            </a:pPr>
            <a:r>
              <a:rPr lang="vi-VN" sz="1400" dirty="0"/>
              <a:t>Thói quen canh tác của người dân từ lâu đời khó thay đổi, người nông dân chưa tiếp cận nhiều với công nghệ, chuyển giao số chậm.</a:t>
            </a:r>
          </a:p>
          <a:p>
            <a:pPr lvl="1" algn="just">
              <a:lnSpc>
                <a:spcPct val="120000"/>
              </a:lnSpc>
            </a:pPr>
            <a:r>
              <a:rPr lang="vi-VN" sz="1400" dirty="0"/>
              <a:t>Các mô hình canh tác còn nhỏ lẻ (quy mô canh tác từ trăm mét vuông tới vài </a:t>
            </a:r>
            <a:r>
              <a:rPr lang="vi-VN" sz="1400" dirty="0" err="1"/>
              <a:t>hecta</a:t>
            </a:r>
            <a:r>
              <a:rPr lang="vi-VN" sz="1400" dirty="0"/>
              <a:t>), không phù hợp cho những mô hình giám sát lớn.</a:t>
            </a:r>
          </a:p>
          <a:p>
            <a:pPr marL="0" indent="0" algn="just">
              <a:lnSpc>
                <a:spcPct val="120000"/>
              </a:lnSpc>
              <a:buNone/>
            </a:pPr>
            <a:r>
              <a:rPr lang="vi-VN" sz="1800" dirty="0">
                <a:sym typeface="Symbol" panose="05050102010706020507" pitchFamily="18" charset="2"/>
              </a:rPr>
              <a:t> </a:t>
            </a:r>
            <a:r>
              <a:rPr lang="vi-VN" sz="1800" dirty="0"/>
              <a:t>Nhu cầu về một hệ thống giám sát và hỗ trợ người nông dân trong quản lý quá trình nuôi trồng, dần tiến tới đạt chuẩn trong sản xuất và chất lượng.</a:t>
            </a:r>
          </a:p>
          <a:p>
            <a:pPr marL="0" indent="0" algn="just">
              <a:buNone/>
            </a:pPr>
            <a:r>
              <a:rPr lang="vi-VN" sz="1800" dirty="0">
                <a:sym typeface="Symbol" panose="05050102010706020507" pitchFamily="18" charset="2"/>
              </a:rPr>
              <a:t> </a:t>
            </a:r>
            <a:r>
              <a:rPr lang="vi-VN" sz="1800" dirty="0"/>
              <a:t>Mục tiêu của hệ thống giám sát là cung cấp cho người dùng thông tin chi tiết về trạng thái, các chỉ số của môi trường canh tác liên tục theo thời gian thực mọi lúc mọi nơi.</a:t>
            </a:r>
          </a:p>
          <a:p>
            <a:pPr marL="0" indent="0" algn="just">
              <a:buNone/>
            </a:pPr>
            <a:endParaRPr lang="vi-VN" sz="1400" dirty="0"/>
          </a:p>
        </p:txBody>
      </p:sp>
      <p:sp>
        <p:nvSpPr>
          <p:cNvPr id="4" name="Title 3">
            <a:extLst>
              <a:ext uri="{FF2B5EF4-FFF2-40B4-BE49-F238E27FC236}">
                <a16:creationId xmlns:a16="http://schemas.microsoft.com/office/drawing/2014/main" id="{0F8D4E81-0470-4F54-BDB2-B07BCD4FBB52}"/>
              </a:ext>
            </a:extLst>
          </p:cNvPr>
          <p:cNvSpPr>
            <a:spLocks noGrp="1"/>
          </p:cNvSpPr>
          <p:nvPr>
            <p:ph type="title"/>
          </p:nvPr>
        </p:nvSpPr>
        <p:spPr/>
        <p:txBody>
          <a:bodyPr>
            <a:normAutofit fontScale="90000"/>
          </a:bodyPr>
          <a:lstStyle/>
          <a:p>
            <a:r>
              <a:rPr lang="vi-VN" dirty="0"/>
              <a:t>1. Phân tích bài toán và hướng giải quyết</a:t>
            </a:r>
            <a:endParaRPr lang="en-US" dirty="0"/>
          </a:p>
        </p:txBody>
      </p:sp>
      <p:sp>
        <p:nvSpPr>
          <p:cNvPr id="7" name="Hộp Văn bản 6">
            <a:extLst>
              <a:ext uri="{FF2B5EF4-FFF2-40B4-BE49-F238E27FC236}">
                <a16:creationId xmlns:a16="http://schemas.microsoft.com/office/drawing/2014/main" id="{AF2DF256-596A-48AF-11A6-4F072571AD9E}"/>
              </a:ext>
            </a:extLst>
          </p:cNvPr>
          <p:cNvSpPr txBox="1"/>
          <p:nvPr/>
        </p:nvSpPr>
        <p:spPr>
          <a:xfrm>
            <a:off x="11614580" y="6486302"/>
            <a:ext cx="28392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1</a:t>
            </a:r>
          </a:p>
        </p:txBody>
      </p:sp>
    </p:spTree>
    <p:extLst>
      <p:ext uri="{BB962C8B-B14F-4D97-AF65-F5344CB8AC3E}">
        <p14:creationId xmlns:p14="http://schemas.microsoft.com/office/powerpoint/2010/main" val="35742534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F8D4E81-0470-4F54-BDB2-B07BCD4FBB52}"/>
              </a:ext>
            </a:extLst>
          </p:cNvPr>
          <p:cNvSpPr>
            <a:spLocks noGrp="1"/>
          </p:cNvSpPr>
          <p:nvPr>
            <p:ph type="title"/>
          </p:nvPr>
        </p:nvSpPr>
        <p:spPr/>
        <p:txBody>
          <a:bodyPr>
            <a:normAutofit fontScale="90000"/>
          </a:bodyPr>
          <a:lstStyle/>
          <a:p>
            <a:r>
              <a:rPr lang="vi-VN" dirty="0"/>
              <a:t>3. Thiết kế thiết bị</a:t>
            </a:r>
            <a:endParaRPr lang="en-US" dirty="0"/>
          </a:p>
        </p:txBody>
      </p:sp>
      <p:sp>
        <p:nvSpPr>
          <p:cNvPr id="7" name="Hộp Văn bản 6">
            <a:extLst>
              <a:ext uri="{FF2B5EF4-FFF2-40B4-BE49-F238E27FC236}">
                <a16:creationId xmlns:a16="http://schemas.microsoft.com/office/drawing/2014/main" id="{AF2DF256-596A-48AF-11A6-4F072571AD9E}"/>
              </a:ext>
            </a:extLst>
          </p:cNvPr>
          <p:cNvSpPr txBox="1"/>
          <p:nvPr/>
        </p:nvSpPr>
        <p:spPr>
          <a:xfrm>
            <a:off x="11614580" y="6486302"/>
            <a:ext cx="28392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1</a:t>
            </a:r>
          </a:p>
        </p:txBody>
      </p:sp>
    </p:spTree>
    <p:extLst>
      <p:ext uri="{BB962C8B-B14F-4D97-AF65-F5344CB8AC3E}">
        <p14:creationId xmlns:p14="http://schemas.microsoft.com/office/powerpoint/2010/main" val="4836066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F8D4E81-0470-4F54-BDB2-B07BCD4FBB52}"/>
              </a:ext>
            </a:extLst>
          </p:cNvPr>
          <p:cNvSpPr>
            <a:spLocks noGrp="1"/>
          </p:cNvSpPr>
          <p:nvPr>
            <p:ph type="title"/>
          </p:nvPr>
        </p:nvSpPr>
        <p:spPr/>
        <p:txBody>
          <a:bodyPr>
            <a:normAutofit fontScale="90000"/>
          </a:bodyPr>
          <a:lstStyle/>
          <a:p>
            <a:r>
              <a:rPr lang="vi-VN" dirty="0"/>
              <a:t>3. Thiết kế thiết bị</a:t>
            </a:r>
            <a:endParaRPr lang="en-US" dirty="0"/>
          </a:p>
        </p:txBody>
      </p:sp>
      <p:sp>
        <p:nvSpPr>
          <p:cNvPr id="7" name="Hộp Văn bản 6">
            <a:extLst>
              <a:ext uri="{FF2B5EF4-FFF2-40B4-BE49-F238E27FC236}">
                <a16:creationId xmlns:a16="http://schemas.microsoft.com/office/drawing/2014/main" id="{AF2DF256-596A-48AF-11A6-4F072571AD9E}"/>
              </a:ext>
            </a:extLst>
          </p:cNvPr>
          <p:cNvSpPr txBox="1"/>
          <p:nvPr/>
        </p:nvSpPr>
        <p:spPr>
          <a:xfrm>
            <a:off x="11614580" y="6486302"/>
            <a:ext cx="28392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1</a:t>
            </a:r>
          </a:p>
        </p:txBody>
      </p:sp>
    </p:spTree>
    <p:extLst>
      <p:ext uri="{BB962C8B-B14F-4D97-AF65-F5344CB8AC3E}">
        <p14:creationId xmlns:p14="http://schemas.microsoft.com/office/powerpoint/2010/main" val="18364500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F8D4E81-0470-4F54-BDB2-B07BCD4FBB52}"/>
              </a:ext>
            </a:extLst>
          </p:cNvPr>
          <p:cNvSpPr>
            <a:spLocks noGrp="1"/>
          </p:cNvSpPr>
          <p:nvPr>
            <p:ph type="title"/>
          </p:nvPr>
        </p:nvSpPr>
        <p:spPr/>
        <p:txBody>
          <a:bodyPr>
            <a:normAutofit fontScale="90000"/>
          </a:bodyPr>
          <a:lstStyle/>
          <a:p>
            <a:r>
              <a:rPr lang="vi-VN" dirty="0"/>
              <a:t>3. Thiết kế thiết bị</a:t>
            </a:r>
            <a:endParaRPr lang="en-US" dirty="0"/>
          </a:p>
        </p:txBody>
      </p:sp>
      <p:sp>
        <p:nvSpPr>
          <p:cNvPr id="7" name="Hộp Văn bản 6">
            <a:extLst>
              <a:ext uri="{FF2B5EF4-FFF2-40B4-BE49-F238E27FC236}">
                <a16:creationId xmlns:a16="http://schemas.microsoft.com/office/drawing/2014/main" id="{AF2DF256-596A-48AF-11A6-4F072571AD9E}"/>
              </a:ext>
            </a:extLst>
          </p:cNvPr>
          <p:cNvSpPr txBox="1"/>
          <p:nvPr/>
        </p:nvSpPr>
        <p:spPr>
          <a:xfrm>
            <a:off x="11614580" y="6486302"/>
            <a:ext cx="28392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1</a:t>
            </a:r>
          </a:p>
        </p:txBody>
      </p:sp>
      <p:pic>
        <p:nvPicPr>
          <p:cNvPr id="2" name="Hình ảnh 1">
            <a:extLst>
              <a:ext uri="{FF2B5EF4-FFF2-40B4-BE49-F238E27FC236}">
                <a16:creationId xmlns:a16="http://schemas.microsoft.com/office/drawing/2014/main" id="{F84FAD8C-73C6-EE6D-2840-036D2341234D}"/>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55858" y="1117036"/>
            <a:ext cx="4188517" cy="5250786"/>
          </a:xfrm>
          <a:prstGeom prst="rect">
            <a:avLst/>
          </a:prstGeom>
          <a:noFill/>
        </p:spPr>
      </p:pic>
      <p:pic>
        <p:nvPicPr>
          <p:cNvPr id="3" name="Hình ảnh 2" descr="Ảnh có chứa đồ điện tử, máy, dây cáp, Kỹ thuật điện&#10;&#10;Mô tả được tạo tự động">
            <a:extLst>
              <a:ext uri="{FF2B5EF4-FFF2-40B4-BE49-F238E27FC236}">
                <a16:creationId xmlns:a16="http://schemas.microsoft.com/office/drawing/2014/main" id="{B62B6D3F-3EDD-A513-EEBF-94532E7A9796}"/>
              </a:ext>
            </a:extLst>
          </p:cNvPr>
          <p:cNvPicPr>
            <a:picLocks noChangeAspect="1"/>
          </p:cNvPicPr>
          <p:nvPr/>
        </p:nvPicPr>
        <p:blipFill>
          <a:blip r:embed="rId3"/>
          <a:stretch>
            <a:fillRect/>
          </a:stretch>
        </p:blipFill>
        <p:spPr>
          <a:xfrm>
            <a:off x="217169" y="3514158"/>
            <a:ext cx="3454799" cy="2623626"/>
          </a:xfrm>
          <a:prstGeom prst="rect">
            <a:avLst/>
          </a:prstGeom>
        </p:spPr>
      </p:pic>
      <p:pic>
        <p:nvPicPr>
          <p:cNvPr id="5" name="Hình ảnh 4" descr="Ảnh có chứa cỏ, ngoài trời, bầu trời, cối xay gió&#10;&#10;Mô tả được tạo tự động">
            <a:extLst>
              <a:ext uri="{FF2B5EF4-FFF2-40B4-BE49-F238E27FC236}">
                <a16:creationId xmlns:a16="http://schemas.microsoft.com/office/drawing/2014/main" id="{6350F011-E135-B3B2-B526-032A56219CDB}"/>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028265" y="1117036"/>
            <a:ext cx="3934190" cy="5247251"/>
          </a:xfrm>
          <a:prstGeom prst="rect">
            <a:avLst/>
          </a:prstGeom>
          <a:noFill/>
          <a:ln>
            <a:noFill/>
          </a:ln>
        </p:spPr>
      </p:pic>
    </p:spTree>
    <p:extLst>
      <p:ext uri="{BB962C8B-B14F-4D97-AF65-F5344CB8AC3E}">
        <p14:creationId xmlns:p14="http://schemas.microsoft.com/office/powerpoint/2010/main" val="61832659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F8D4E81-0470-4F54-BDB2-B07BCD4FBB52}"/>
              </a:ext>
            </a:extLst>
          </p:cNvPr>
          <p:cNvSpPr>
            <a:spLocks noGrp="1"/>
          </p:cNvSpPr>
          <p:nvPr>
            <p:ph type="title"/>
          </p:nvPr>
        </p:nvSpPr>
        <p:spPr/>
        <p:txBody>
          <a:bodyPr>
            <a:normAutofit fontScale="90000"/>
          </a:bodyPr>
          <a:lstStyle/>
          <a:p>
            <a:r>
              <a:rPr lang="vi-VN" dirty="0"/>
              <a:t>3. Thiết kế thiết bị</a:t>
            </a:r>
            <a:endParaRPr lang="en-US" dirty="0"/>
          </a:p>
        </p:txBody>
      </p:sp>
      <p:sp>
        <p:nvSpPr>
          <p:cNvPr id="7" name="Hộp Văn bản 6">
            <a:extLst>
              <a:ext uri="{FF2B5EF4-FFF2-40B4-BE49-F238E27FC236}">
                <a16:creationId xmlns:a16="http://schemas.microsoft.com/office/drawing/2014/main" id="{AF2DF256-596A-48AF-11A6-4F072571AD9E}"/>
              </a:ext>
            </a:extLst>
          </p:cNvPr>
          <p:cNvSpPr txBox="1"/>
          <p:nvPr/>
        </p:nvSpPr>
        <p:spPr>
          <a:xfrm>
            <a:off x="11614580" y="6486302"/>
            <a:ext cx="28392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1</a:t>
            </a:r>
          </a:p>
        </p:txBody>
      </p:sp>
      <p:pic>
        <p:nvPicPr>
          <p:cNvPr id="2" name="Hình ảnh 1">
            <a:extLst>
              <a:ext uri="{FF2B5EF4-FFF2-40B4-BE49-F238E27FC236}">
                <a16:creationId xmlns:a16="http://schemas.microsoft.com/office/drawing/2014/main" id="{D51CD1BD-BDA5-F9B1-BC27-CFD4082ADC4E}"/>
              </a:ext>
            </a:extLst>
          </p:cNvPr>
          <p:cNvPicPr>
            <a:picLocks noChangeAspect="1"/>
          </p:cNvPicPr>
          <p:nvPr/>
        </p:nvPicPr>
        <p:blipFill>
          <a:blip r:embed="rId2"/>
          <a:stretch>
            <a:fillRect/>
          </a:stretch>
        </p:blipFill>
        <p:spPr>
          <a:xfrm>
            <a:off x="721453" y="1237165"/>
            <a:ext cx="4844424" cy="4891204"/>
          </a:xfrm>
          <a:prstGeom prst="rect">
            <a:avLst/>
          </a:prstGeom>
        </p:spPr>
      </p:pic>
      <p:pic>
        <p:nvPicPr>
          <p:cNvPr id="3" name="Hình ảnh 2">
            <a:extLst>
              <a:ext uri="{FF2B5EF4-FFF2-40B4-BE49-F238E27FC236}">
                <a16:creationId xmlns:a16="http://schemas.microsoft.com/office/drawing/2014/main" id="{8D000920-6500-6343-0C1D-6122402A9EAF}"/>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63285" y="1231332"/>
            <a:ext cx="5451295" cy="4897037"/>
          </a:xfrm>
          <a:prstGeom prst="rect">
            <a:avLst/>
          </a:prstGeom>
          <a:noFill/>
        </p:spPr>
      </p:pic>
    </p:spTree>
    <p:extLst>
      <p:ext uri="{BB962C8B-B14F-4D97-AF65-F5344CB8AC3E}">
        <p14:creationId xmlns:p14="http://schemas.microsoft.com/office/powerpoint/2010/main" val="282860583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F8D4E81-0470-4F54-BDB2-B07BCD4FBB52}"/>
              </a:ext>
            </a:extLst>
          </p:cNvPr>
          <p:cNvSpPr>
            <a:spLocks noGrp="1"/>
          </p:cNvSpPr>
          <p:nvPr>
            <p:ph type="title"/>
          </p:nvPr>
        </p:nvSpPr>
        <p:spPr/>
        <p:txBody>
          <a:bodyPr>
            <a:normAutofit fontScale="90000"/>
          </a:bodyPr>
          <a:lstStyle/>
          <a:p>
            <a:r>
              <a:rPr lang="vi-VN" dirty="0"/>
              <a:t>3. Thiết kế thiết bị</a:t>
            </a:r>
            <a:endParaRPr lang="en-US" dirty="0"/>
          </a:p>
        </p:txBody>
      </p:sp>
      <p:sp>
        <p:nvSpPr>
          <p:cNvPr id="7" name="Hộp Văn bản 6">
            <a:extLst>
              <a:ext uri="{FF2B5EF4-FFF2-40B4-BE49-F238E27FC236}">
                <a16:creationId xmlns:a16="http://schemas.microsoft.com/office/drawing/2014/main" id="{AF2DF256-596A-48AF-11A6-4F072571AD9E}"/>
              </a:ext>
            </a:extLst>
          </p:cNvPr>
          <p:cNvSpPr txBox="1"/>
          <p:nvPr/>
        </p:nvSpPr>
        <p:spPr>
          <a:xfrm>
            <a:off x="11614580" y="6486302"/>
            <a:ext cx="28392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1</a:t>
            </a:r>
          </a:p>
        </p:txBody>
      </p:sp>
    </p:spTree>
    <p:extLst>
      <p:ext uri="{BB962C8B-B14F-4D97-AF65-F5344CB8AC3E}">
        <p14:creationId xmlns:p14="http://schemas.microsoft.com/office/powerpoint/2010/main" val="194843534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F8D4E81-0470-4F54-BDB2-B07BCD4FBB52}"/>
              </a:ext>
            </a:extLst>
          </p:cNvPr>
          <p:cNvSpPr>
            <a:spLocks noGrp="1"/>
          </p:cNvSpPr>
          <p:nvPr>
            <p:ph type="title"/>
          </p:nvPr>
        </p:nvSpPr>
        <p:spPr/>
        <p:txBody>
          <a:bodyPr>
            <a:normAutofit fontScale="90000"/>
          </a:bodyPr>
          <a:lstStyle/>
          <a:p>
            <a:r>
              <a:rPr lang="vi-VN" dirty="0"/>
              <a:t>3. Thiết kế thiết bị</a:t>
            </a:r>
            <a:endParaRPr lang="en-US" dirty="0"/>
          </a:p>
        </p:txBody>
      </p:sp>
      <p:sp>
        <p:nvSpPr>
          <p:cNvPr id="7" name="Hộp Văn bản 6">
            <a:extLst>
              <a:ext uri="{FF2B5EF4-FFF2-40B4-BE49-F238E27FC236}">
                <a16:creationId xmlns:a16="http://schemas.microsoft.com/office/drawing/2014/main" id="{AF2DF256-596A-48AF-11A6-4F072571AD9E}"/>
              </a:ext>
            </a:extLst>
          </p:cNvPr>
          <p:cNvSpPr txBox="1"/>
          <p:nvPr/>
        </p:nvSpPr>
        <p:spPr>
          <a:xfrm>
            <a:off x="11614580" y="6486302"/>
            <a:ext cx="28392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1</a:t>
            </a:r>
          </a:p>
        </p:txBody>
      </p:sp>
    </p:spTree>
    <p:extLst>
      <p:ext uri="{BB962C8B-B14F-4D97-AF65-F5344CB8AC3E}">
        <p14:creationId xmlns:p14="http://schemas.microsoft.com/office/powerpoint/2010/main" val="136788287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F8D4E81-0470-4F54-BDB2-B07BCD4FBB52}"/>
              </a:ext>
            </a:extLst>
          </p:cNvPr>
          <p:cNvSpPr>
            <a:spLocks noGrp="1"/>
          </p:cNvSpPr>
          <p:nvPr>
            <p:ph type="title"/>
          </p:nvPr>
        </p:nvSpPr>
        <p:spPr/>
        <p:txBody>
          <a:bodyPr>
            <a:normAutofit fontScale="90000"/>
          </a:bodyPr>
          <a:lstStyle/>
          <a:p>
            <a:r>
              <a:rPr lang="vi-VN" dirty="0"/>
              <a:t>3. Thiết kế thiết bị</a:t>
            </a:r>
            <a:endParaRPr lang="en-US" dirty="0"/>
          </a:p>
        </p:txBody>
      </p:sp>
      <p:sp>
        <p:nvSpPr>
          <p:cNvPr id="7" name="Hộp Văn bản 6">
            <a:extLst>
              <a:ext uri="{FF2B5EF4-FFF2-40B4-BE49-F238E27FC236}">
                <a16:creationId xmlns:a16="http://schemas.microsoft.com/office/drawing/2014/main" id="{AF2DF256-596A-48AF-11A6-4F072571AD9E}"/>
              </a:ext>
            </a:extLst>
          </p:cNvPr>
          <p:cNvSpPr txBox="1"/>
          <p:nvPr/>
        </p:nvSpPr>
        <p:spPr>
          <a:xfrm>
            <a:off x="11614580" y="6486302"/>
            <a:ext cx="28392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1</a:t>
            </a:r>
          </a:p>
        </p:txBody>
      </p:sp>
    </p:spTree>
    <p:extLst>
      <p:ext uri="{BB962C8B-B14F-4D97-AF65-F5344CB8AC3E}">
        <p14:creationId xmlns:p14="http://schemas.microsoft.com/office/powerpoint/2010/main" val="161929387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F8D4E81-0470-4F54-BDB2-B07BCD4FBB52}"/>
              </a:ext>
            </a:extLst>
          </p:cNvPr>
          <p:cNvSpPr>
            <a:spLocks noGrp="1"/>
          </p:cNvSpPr>
          <p:nvPr>
            <p:ph type="title"/>
          </p:nvPr>
        </p:nvSpPr>
        <p:spPr/>
        <p:txBody>
          <a:bodyPr>
            <a:normAutofit fontScale="90000"/>
          </a:bodyPr>
          <a:lstStyle/>
          <a:p>
            <a:r>
              <a:rPr lang="vi-VN" dirty="0"/>
              <a:t>3. Thiết kế thiết bị</a:t>
            </a:r>
            <a:endParaRPr lang="en-US" dirty="0"/>
          </a:p>
        </p:txBody>
      </p:sp>
      <p:sp>
        <p:nvSpPr>
          <p:cNvPr id="7" name="Hộp Văn bản 6">
            <a:extLst>
              <a:ext uri="{FF2B5EF4-FFF2-40B4-BE49-F238E27FC236}">
                <a16:creationId xmlns:a16="http://schemas.microsoft.com/office/drawing/2014/main" id="{AF2DF256-596A-48AF-11A6-4F072571AD9E}"/>
              </a:ext>
            </a:extLst>
          </p:cNvPr>
          <p:cNvSpPr txBox="1"/>
          <p:nvPr/>
        </p:nvSpPr>
        <p:spPr>
          <a:xfrm>
            <a:off x="11614580" y="6486302"/>
            <a:ext cx="28392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1</a:t>
            </a:r>
          </a:p>
        </p:txBody>
      </p:sp>
    </p:spTree>
    <p:extLst>
      <p:ext uri="{BB962C8B-B14F-4D97-AF65-F5344CB8AC3E}">
        <p14:creationId xmlns:p14="http://schemas.microsoft.com/office/powerpoint/2010/main" val="167170912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F8D4E81-0470-4F54-BDB2-B07BCD4FBB52}"/>
              </a:ext>
            </a:extLst>
          </p:cNvPr>
          <p:cNvSpPr>
            <a:spLocks noGrp="1"/>
          </p:cNvSpPr>
          <p:nvPr>
            <p:ph type="title"/>
          </p:nvPr>
        </p:nvSpPr>
        <p:spPr/>
        <p:txBody>
          <a:bodyPr>
            <a:normAutofit fontScale="90000"/>
          </a:bodyPr>
          <a:lstStyle/>
          <a:p>
            <a:r>
              <a:rPr lang="vi-VN" dirty="0"/>
              <a:t>3. Thiết kế thiết bị</a:t>
            </a:r>
            <a:endParaRPr lang="en-US" dirty="0"/>
          </a:p>
        </p:txBody>
      </p:sp>
      <p:sp>
        <p:nvSpPr>
          <p:cNvPr id="7" name="Hộp Văn bản 6">
            <a:extLst>
              <a:ext uri="{FF2B5EF4-FFF2-40B4-BE49-F238E27FC236}">
                <a16:creationId xmlns:a16="http://schemas.microsoft.com/office/drawing/2014/main" id="{AF2DF256-596A-48AF-11A6-4F072571AD9E}"/>
              </a:ext>
            </a:extLst>
          </p:cNvPr>
          <p:cNvSpPr txBox="1"/>
          <p:nvPr/>
        </p:nvSpPr>
        <p:spPr>
          <a:xfrm>
            <a:off x="11614580" y="6486302"/>
            <a:ext cx="28392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1</a:t>
            </a:r>
          </a:p>
        </p:txBody>
      </p:sp>
    </p:spTree>
    <p:extLst>
      <p:ext uri="{BB962C8B-B14F-4D97-AF65-F5344CB8AC3E}">
        <p14:creationId xmlns:p14="http://schemas.microsoft.com/office/powerpoint/2010/main" val="186839036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F8D4E81-0470-4F54-BDB2-B07BCD4FBB52}"/>
              </a:ext>
            </a:extLst>
          </p:cNvPr>
          <p:cNvSpPr>
            <a:spLocks noGrp="1"/>
          </p:cNvSpPr>
          <p:nvPr>
            <p:ph type="title"/>
          </p:nvPr>
        </p:nvSpPr>
        <p:spPr/>
        <p:txBody>
          <a:bodyPr>
            <a:normAutofit fontScale="90000"/>
          </a:bodyPr>
          <a:lstStyle/>
          <a:p>
            <a:r>
              <a:rPr lang="vi-VN" dirty="0"/>
              <a:t>3. Thiết kế thiết bị</a:t>
            </a:r>
            <a:endParaRPr lang="en-US" dirty="0"/>
          </a:p>
        </p:txBody>
      </p:sp>
      <p:sp>
        <p:nvSpPr>
          <p:cNvPr id="7" name="Hộp Văn bản 6">
            <a:extLst>
              <a:ext uri="{FF2B5EF4-FFF2-40B4-BE49-F238E27FC236}">
                <a16:creationId xmlns:a16="http://schemas.microsoft.com/office/drawing/2014/main" id="{AF2DF256-596A-48AF-11A6-4F072571AD9E}"/>
              </a:ext>
            </a:extLst>
          </p:cNvPr>
          <p:cNvSpPr txBox="1"/>
          <p:nvPr/>
        </p:nvSpPr>
        <p:spPr>
          <a:xfrm>
            <a:off x="11614580" y="6486302"/>
            <a:ext cx="28392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1</a:t>
            </a:r>
          </a:p>
        </p:txBody>
      </p:sp>
    </p:spTree>
    <p:extLst>
      <p:ext uri="{BB962C8B-B14F-4D97-AF65-F5344CB8AC3E}">
        <p14:creationId xmlns:p14="http://schemas.microsoft.com/office/powerpoint/2010/main" val="4956201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CF523EA-53AB-48BA-88BE-DABB8F02A2D4}"/>
              </a:ext>
            </a:extLst>
          </p:cNvPr>
          <p:cNvSpPr>
            <a:spLocks noGrp="1"/>
          </p:cNvSpPr>
          <p:nvPr>
            <p:ph sz="half" idx="1"/>
          </p:nvPr>
        </p:nvSpPr>
        <p:spPr>
          <a:xfrm>
            <a:off x="313435" y="1161018"/>
            <a:ext cx="11585067" cy="5005866"/>
          </a:xfrm>
        </p:spPr>
        <p:txBody>
          <a:bodyPr>
            <a:noAutofit/>
          </a:bodyPr>
          <a:lstStyle/>
          <a:p>
            <a:pPr marL="0" indent="0" algn="just">
              <a:buNone/>
            </a:pPr>
            <a:r>
              <a:rPr lang="vi-VN" sz="2400" dirty="0"/>
              <a:t>1.1. Phân tích bài toán</a:t>
            </a:r>
          </a:p>
          <a:p>
            <a:pPr marL="0" indent="0" algn="just">
              <a:buNone/>
            </a:pPr>
            <a:r>
              <a:rPr lang="vi-VN" sz="2000" dirty="0"/>
              <a:t>1.1.2. Vấn đề và bài toán</a:t>
            </a:r>
          </a:p>
          <a:p>
            <a:pPr algn="just">
              <a:buFont typeface="Wingdings" panose="05000000000000000000" pitchFamily="2" charset="2"/>
              <a:buChar char="v"/>
            </a:pPr>
            <a:r>
              <a:rPr lang="vi-VN" sz="1800" dirty="0"/>
              <a:t>Một vài vấn đề mà các hộ nông dân canh tác cây trồng còn đang gặp phải là</a:t>
            </a:r>
          </a:p>
          <a:p>
            <a:pPr lvl="1" algn="just">
              <a:lnSpc>
                <a:spcPct val="120000"/>
              </a:lnSpc>
            </a:pPr>
            <a:r>
              <a:rPr lang="vi-VN" sz="1400" dirty="0"/>
              <a:t>Quá trình canh tác của người dân còn thủ công và chưa có phương pháp để có thể kiểm soát được trang trại nuôi trồng.</a:t>
            </a:r>
          </a:p>
          <a:p>
            <a:pPr lvl="1" algn="just">
              <a:lnSpc>
                <a:spcPct val="120000"/>
              </a:lnSpc>
            </a:pPr>
            <a:r>
              <a:rPr lang="vi-VN" sz="1400" dirty="0"/>
              <a:t>Năng suất lao động của ngành nông nghiệp nói chung còn thấp do ứng dụng những kỹ thuật lạc hậu, chưa phân bổ được tài nguyên và năng lực vào đúng trọng tâm vấn đề.</a:t>
            </a:r>
          </a:p>
          <a:p>
            <a:pPr lvl="1" algn="just">
              <a:lnSpc>
                <a:spcPct val="120000"/>
              </a:lnSpc>
            </a:pPr>
            <a:r>
              <a:rPr lang="vi-VN" sz="1400" dirty="0"/>
              <a:t>Nguồn vốn còn hạn hẹp, mặt khác các mô hình giám sát và điều khiển trên thị trường còn có phần đắt đỏ và chưa phù hợp với nhu cầu của người nông dân.</a:t>
            </a:r>
          </a:p>
          <a:p>
            <a:pPr lvl="1" algn="just">
              <a:lnSpc>
                <a:spcPct val="120000"/>
              </a:lnSpc>
            </a:pPr>
            <a:r>
              <a:rPr lang="vi-VN" sz="1400" dirty="0"/>
              <a:t>Thói quen canh tác của người dân từ lâu đời khó thay đổi, người nông dân chưa tiếp cận nhiều với công nghệ, chuyển giao số chậm.</a:t>
            </a:r>
          </a:p>
          <a:p>
            <a:pPr lvl="1" algn="just">
              <a:lnSpc>
                <a:spcPct val="120000"/>
              </a:lnSpc>
            </a:pPr>
            <a:r>
              <a:rPr lang="vi-VN" sz="1400" dirty="0"/>
              <a:t>Các mô hình canh tác còn nhỏ lẻ (quy mô canh tác từ trăm mét vuông tới vài </a:t>
            </a:r>
            <a:r>
              <a:rPr lang="vi-VN" sz="1400" dirty="0" err="1"/>
              <a:t>hecta</a:t>
            </a:r>
            <a:r>
              <a:rPr lang="vi-VN" sz="1400" dirty="0"/>
              <a:t>), không phù hợp cho những mô hình giám sát lớn.</a:t>
            </a:r>
          </a:p>
          <a:p>
            <a:pPr marL="0" indent="0" algn="just">
              <a:lnSpc>
                <a:spcPct val="120000"/>
              </a:lnSpc>
              <a:buNone/>
            </a:pPr>
            <a:r>
              <a:rPr lang="vi-VN" sz="1800" dirty="0">
                <a:sym typeface="Symbol" panose="05050102010706020507" pitchFamily="18" charset="2"/>
              </a:rPr>
              <a:t> </a:t>
            </a:r>
            <a:r>
              <a:rPr lang="vi-VN" sz="1800" dirty="0"/>
              <a:t>Nhu cầu về một hệ thống giám sát và hỗ trợ người nông dân trong quản lý quá trình nuôi trồng, dần tiến tới đạt chuẩn trong sản xuất và chất lượng.</a:t>
            </a:r>
          </a:p>
          <a:p>
            <a:pPr marL="0" indent="0" algn="just">
              <a:buNone/>
            </a:pPr>
            <a:r>
              <a:rPr lang="vi-VN" sz="1800" dirty="0">
                <a:sym typeface="Symbol" panose="05050102010706020507" pitchFamily="18" charset="2"/>
              </a:rPr>
              <a:t> </a:t>
            </a:r>
            <a:r>
              <a:rPr lang="vi-VN" sz="1800" dirty="0"/>
              <a:t>Mục tiêu của hệ thống giám sát là cung cấp cho người dùng thông tin chi tiết về trạng thái, các chỉ số của môi trường canh tác liên tục theo thời gian thực mọi lúc mọi nơi. Mô hình còn có thể cảnh báo khi các chỉ số vượt quá ngưỡng đặt bởi người dùng.</a:t>
            </a:r>
          </a:p>
          <a:p>
            <a:pPr marL="0" indent="0" algn="just">
              <a:buNone/>
            </a:pPr>
            <a:endParaRPr lang="vi-VN" sz="1400" dirty="0"/>
          </a:p>
        </p:txBody>
      </p:sp>
      <p:sp>
        <p:nvSpPr>
          <p:cNvPr id="4" name="Title 3">
            <a:extLst>
              <a:ext uri="{FF2B5EF4-FFF2-40B4-BE49-F238E27FC236}">
                <a16:creationId xmlns:a16="http://schemas.microsoft.com/office/drawing/2014/main" id="{0F8D4E81-0470-4F54-BDB2-B07BCD4FBB52}"/>
              </a:ext>
            </a:extLst>
          </p:cNvPr>
          <p:cNvSpPr>
            <a:spLocks noGrp="1"/>
          </p:cNvSpPr>
          <p:nvPr>
            <p:ph type="title"/>
          </p:nvPr>
        </p:nvSpPr>
        <p:spPr/>
        <p:txBody>
          <a:bodyPr>
            <a:normAutofit fontScale="90000"/>
          </a:bodyPr>
          <a:lstStyle/>
          <a:p>
            <a:r>
              <a:rPr lang="vi-VN" dirty="0"/>
              <a:t>1. Phân tích bài toán và hướng giải quyết</a:t>
            </a:r>
            <a:endParaRPr lang="en-US" dirty="0"/>
          </a:p>
        </p:txBody>
      </p:sp>
      <p:sp>
        <p:nvSpPr>
          <p:cNvPr id="7" name="Hộp Văn bản 6">
            <a:extLst>
              <a:ext uri="{FF2B5EF4-FFF2-40B4-BE49-F238E27FC236}">
                <a16:creationId xmlns:a16="http://schemas.microsoft.com/office/drawing/2014/main" id="{AF2DF256-596A-48AF-11A6-4F072571AD9E}"/>
              </a:ext>
            </a:extLst>
          </p:cNvPr>
          <p:cNvSpPr txBox="1"/>
          <p:nvPr/>
        </p:nvSpPr>
        <p:spPr>
          <a:xfrm>
            <a:off x="11614580" y="6486302"/>
            <a:ext cx="28392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1</a:t>
            </a:r>
          </a:p>
        </p:txBody>
      </p:sp>
    </p:spTree>
    <p:extLst>
      <p:ext uri="{BB962C8B-B14F-4D97-AF65-F5344CB8AC3E}">
        <p14:creationId xmlns:p14="http://schemas.microsoft.com/office/powerpoint/2010/main" val="31251162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F8D4E81-0470-4F54-BDB2-B07BCD4FBB52}"/>
              </a:ext>
            </a:extLst>
          </p:cNvPr>
          <p:cNvSpPr>
            <a:spLocks noGrp="1"/>
          </p:cNvSpPr>
          <p:nvPr>
            <p:ph type="title"/>
          </p:nvPr>
        </p:nvSpPr>
        <p:spPr/>
        <p:txBody>
          <a:bodyPr>
            <a:normAutofit fontScale="90000"/>
          </a:bodyPr>
          <a:lstStyle/>
          <a:p>
            <a:r>
              <a:rPr lang="vi-VN" dirty="0"/>
              <a:t>1. Phân tích bài toán và hướng giải quyết</a:t>
            </a:r>
            <a:endParaRPr lang="en-US" dirty="0"/>
          </a:p>
        </p:txBody>
      </p:sp>
      <p:sp>
        <p:nvSpPr>
          <p:cNvPr id="7" name="Hộp Văn bản 6">
            <a:extLst>
              <a:ext uri="{FF2B5EF4-FFF2-40B4-BE49-F238E27FC236}">
                <a16:creationId xmlns:a16="http://schemas.microsoft.com/office/drawing/2014/main" id="{AF2DF256-596A-48AF-11A6-4F072571AD9E}"/>
              </a:ext>
            </a:extLst>
          </p:cNvPr>
          <p:cNvSpPr txBox="1"/>
          <p:nvPr/>
        </p:nvSpPr>
        <p:spPr>
          <a:xfrm>
            <a:off x="11614580" y="6486302"/>
            <a:ext cx="28392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1</a:t>
            </a:r>
          </a:p>
        </p:txBody>
      </p:sp>
      <p:sp>
        <p:nvSpPr>
          <p:cNvPr id="3" name="Content Placeholder 1">
            <a:extLst>
              <a:ext uri="{FF2B5EF4-FFF2-40B4-BE49-F238E27FC236}">
                <a16:creationId xmlns:a16="http://schemas.microsoft.com/office/drawing/2014/main" id="{066B2B0A-1897-AE1F-A88D-AF3EB4E55A89}"/>
              </a:ext>
            </a:extLst>
          </p:cNvPr>
          <p:cNvSpPr txBox="1">
            <a:spLocks/>
          </p:cNvSpPr>
          <p:nvPr/>
        </p:nvSpPr>
        <p:spPr>
          <a:xfrm>
            <a:off x="313435" y="1161018"/>
            <a:ext cx="11585067" cy="500586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Font typeface="Arial" panose="020B0604020202020204" pitchFamily="34" charset="0"/>
              <a:buNone/>
            </a:pPr>
            <a:r>
              <a:rPr lang="vi-VN" sz="2400" dirty="0"/>
              <a:t>1.1. Phân tích bài toán</a:t>
            </a:r>
          </a:p>
          <a:p>
            <a:pPr marL="0" indent="0" algn="just">
              <a:buFont typeface="Arial" panose="020B0604020202020204" pitchFamily="34" charset="0"/>
              <a:buNone/>
            </a:pPr>
            <a:r>
              <a:rPr lang="vi-VN" sz="2000" dirty="0"/>
              <a:t>1.1.2. Vấn đề và bài toán</a:t>
            </a:r>
          </a:p>
          <a:p>
            <a:pPr algn="just">
              <a:lnSpc>
                <a:spcPct val="120000"/>
              </a:lnSpc>
              <a:buFont typeface="Wingdings" panose="05000000000000000000" pitchFamily="2" charset="2"/>
              <a:buChar char="v"/>
            </a:pPr>
            <a:r>
              <a:rPr lang="vi-VN" sz="1800" dirty="0"/>
              <a:t>Nông nghiệp nước ta tập trung chủ yếu trong nuôi trồng lúa nước, các loại trái ăn quả và rau củ. Loại đất được sử dụng để nuôi trồng các loại thực phẩm trên có thể được liệt kê như sau:</a:t>
            </a:r>
          </a:p>
          <a:p>
            <a:pPr lvl="1" algn="just">
              <a:lnSpc>
                <a:spcPct val="120000"/>
              </a:lnSpc>
            </a:pPr>
            <a:r>
              <a:rPr lang="vi-VN" sz="1400" dirty="0"/>
              <a:t>Đất trồng lúa là loại đất thịt hay đất thịt pha sét.</a:t>
            </a:r>
          </a:p>
          <a:p>
            <a:pPr lvl="1" algn="just">
              <a:lnSpc>
                <a:spcPct val="120000"/>
              </a:lnSpc>
            </a:pPr>
            <a:r>
              <a:rPr lang="vi-VN" sz="1400" dirty="0"/>
              <a:t>Đất trồng các loại trái ăn quả có nhiều loại đa dạng, nhưng chủ yếu là đất thịt và đất phù sa.</a:t>
            </a:r>
          </a:p>
          <a:p>
            <a:pPr lvl="1" algn="just">
              <a:lnSpc>
                <a:spcPct val="120000"/>
              </a:lnSpc>
            </a:pPr>
            <a:r>
              <a:rPr lang="vi-VN" sz="1400" dirty="0"/>
              <a:t>Đất trồng các loại rau củ là loại đất phù sa, đất thịt pha.</a:t>
            </a:r>
            <a:endParaRPr lang="vi-VN" sz="1800" dirty="0"/>
          </a:p>
          <a:p>
            <a:pPr algn="just">
              <a:lnSpc>
                <a:spcPct val="120000"/>
              </a:lnSpc>
              <a:buFont typeface="Wingdings" panose="05000000000000000000" pitchFamily="2" charset="2"/>
              <a:buChar char="v"/>
            </a:pPr>
            <a:r>
              <a:rPr lang="vi-VN" sz="1800" dirty="0"/>
              <a:t>Đối với từng loại cây trồng khác nhau sẽ yêu cầu về độ pH và môi trường sống khác nhau.</a:t>
            </a:r>
          </a:p>
          <a:p>
            <a:pPr lvl="1" algn="just">
              <a:lnSpc>
                <a:spcPct val="120000"/>
              </a:lnSpc>
            </a:pPr>
            <a:endParaRPr lang="vi-VN" sz="1400" dirty="0"/>
          </a:p>
          <a:p>
            <a:pPr marL="0" indent="0" algn="just">
              <a:buFont typeface="Arial" panose="020B0604020202020204" pitchFamily="34" charset="0"/>
              <a:buNone/>
            </a:pPr>
            <a:endParaRPr lang="vi-VN" sz="1400" dirty="0"/>
          </a:p>
        </p:txBody>
      </p:sp>
    </p:spTree>
    <p:extLst>
      <p:ext uri="{BB962C8B-B14F-4D97-AF65-F5344CB8AC3E}">
        <p14:creationId xmlns:p14="http://schemas.microsoft.com/office/powerpoint/2010/main" val="28317338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F8D4E81-0470-4F54-BDB2-B07BCD4FBB52}"/>
              </a:ext>
            </a:extLst>
          </p:cNvPr>
          <p:cNvSpPr>
            <a:spLocks noGrp="1"/>
          </p:cNvSpPr>
          <p:nvPr>
            <p:ph type="title"/>
          </p:nvPr>
        </p:nvSpPr>
        <p:spPr/>
        <p:txBody>
          <a:bodyPr>
            <a:normAutofit fontScale="90000"/>
          </a:bodyPr>
          <a:lstStyle/>
          <a:p>
            <a:r>
              <a:rPr lang="vi-VN" dirty="0"/>
              <a:t>1. Phân tích bài toán và hướng giải quyết</a:t>
            </a:r>
            <a:endParaRPr lang="en-US" dirty="0"/>
          </a:p>
        </p:txBody>
      </p:sp>
      <p:sp>
        <p:nvSpPr>
          <p:cNvPr id="7" name="Hộp Văn bản 6">
            <a:extLst>
              <a:ext uri="{FF2B5EF4-FFF2-40B4-BE49-F238E27FC236}">
                <a16:creationId xmlns:a16="http://schemas.microsoft.com/office/drawing/2014/main" id="{AF2DF256-596A-48AF-11A6-4F072571AD9E}"/>
              </a:ext>
            </a:extLst>
          </p:cNvPr>
          <p:cNvSpPr txBox="1"/>
          <p:nvPr/>
        </p:nvSpPr>
        <p:spPr>
          <a:xfrm>
            <a:off x="11614580" y="6486302"/>
            <a:ext cx="28392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1</a:t>
            </a:r>
          </a:p>
        </p:txBody>
      </p:sp>
      <p:sp>
        <p:nvSpPr>
          <p:cNvPr id="6" name="Content Placeholder 1">
            <a:extLst>
              <a:ext uri="{FF2B5EF4-FFF2-40B4-BE49-F238E27FC236}">
                <a16:creationId xmlns:a16="http://schemas.microsoft.com/office/drawing/2014/main" id="{64680D38-E63B-0BEB-E9FE-A45B81616EFF}"/>
              </a:ext>
            </a:extLst>
          </p:cNvPr>
          <p:cNvSpPr txBox="1">
            <a:spLocks/>
          </p:cNvSpPr>
          <p:nvPr/>
        </p:nvSpPr>
        <p:spPr>
          <a:xfrm>
            <a:off x="313435" y="1161018"/>
            <a:ext cx="11585067" cy="500586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Font typeface="Arial" panose="020B0604020202020204" pitchFamily="34" charset="0"/>
              <a:buNone/>
            </a:pPr>
            <a:r>
              <a:rPr lang="vi-VN" sz="2400" dirty="0"/>
              <a:t>1.1. Phân tích bài toán</a:t>
            </a:r>
          </a:p>
          <a:p>
            <a:pPr marL="0" indent="0" algn="just">
              <a:buFont typeface="Arial" panose="020B0604020202020204" pitchFamily="34" charset="0"/>
              <a:buNone/>
            </a:pPr>
            <a:r>
              <a:rPr lang="vi-VN" sz="2000" dirty="0"/>
              <a:t>1.1.2. Vấn đề và bài toán</a:t>
            </a:r>
          </a:p>
          <a:p>
            <a:pPr algn="just">
              <a:lnSpc>
                <a:spcPct val="120000"/>
              </a:lnSpc>
              <a:buFont typeface="Wingdings" panose="05000000000000000000" pitchFamily="2" charset="2"/>
              <a:buChar char="v"/>
            </a:pPr>
            <a:r>
              <a:rPr lang="vi-VN" sz="1800" dirty="0"/>
              <a:t>Các mục tiêu giám sát của mô hình có thể kể đến như</a:t>
            </a:r>
          </a:p>
          <a:p>
            <a:pPr lvl="1" algn="just">
              <a:lnSpc>
                <a:spcPct val="120000"/>
              </a:lnSpc>
            </a:pPr>
            <a:r>
              <a:rPr lang="vi-VN" sz="1400" dirty="0"/>
              <a:t>Giám sát nhiệt độ, độ ẩm môi trường. Các thông số này ảnh hưởng trực tiếp đến quá trình sinh trưởng và phát triển của cây trồng.</a:t>
            </a:r>
            <a:endParaRPr lang="vi-VN" sz="1000" dirty="0"/>
          </a:p>
          <a:p>
            <a:pPr lvl="1" algn="just">
              <a:lnSpc>
                <a:spcPct val="120000"/>
              </a:lnSpc>
            </a:pPr>
            <a:r>
              <a:rPr lang="vi-VN" sz="1400" dirty="0"/>
              <a:t>Giám sát nhiệt độ, độ ẩm đất. Các thông số trên ảnh hưởng tới mức độ phát triển của rễ cây cũng như môi trường vi sinh trong đất.</a:t>
            </a:r>
          </a:p>
          <a:p>
            <a:pPr lvl="1" algn="just">
              <a:lnSpc>
                <a:spcPct val="120000"/>
              </a:lnSpc>
            </a:pPr>
            <a:r>
              <a:rPr lang="vi-VN" sz="1400" dirty="0"/>
              <a:t>Giám sát vi khoáng trong đất (NPK,…)</a:t>
            </a:r>
          </a:p>
          <a:p>
            <a:pPr lvl="1" algn="just">
              <a:lnSpc>
                <a:spcPct val="120000"/>
              </a:lnSpc>
            </a:pPr>
            <a:r>
              <a:rPr lang="vi-VN" sz="1400" dirty="0"/>
              <a:t>Giám sát độ pH của đất. </a:t>
            </a:r>
          </a:p>
          <a:p>
            <a:pPr lvl="1" algn="just">
              <a:lnSpc>
                <a:spcPct val="120000"/>
              </a:lnSpc>
            </a:pPr>
            <a:r>
              <a:rPr lang="vi-VN" sz="1400" dirty="0"/>
              <a:t>Giám sát độ dẫn điện của đất (EC). Thông số này phản ánh giá trị dinh dưỡng cây có thể sử dụng tốt.</a:t>
            </a:r>
          </a:p>
          <a:p>
            <a:pPr lvl="1" algn="just">
              <a:lnSpc>
                <a:spcPct val="120000"/>
              </a:lnSpc>
            </a:pPr>
            <a:r>
              <a:rPr lang="vi-VN" sz="1400" dirty="0"/>
              <a:t>Hình ảnh trực tiếp từ môi trường canh tác</a:t>
            </a:r>
          </a:p>
          <a:p>
            <a:pPr algn="just">
              <a:lnSpc>
                <a:spcPct val="120000"/>
              </a:lnSpc>
              <a:buFont typeface="Wingdings" panose="05000000000000000000" pitchFamily="2" charset="2"/>
              <a:buChar char="v"/>
            </a:pPr>
            <a:r>
              <a:rPr lang="vi-VN" sz="1800" dirty="0"/>
              <a:t>Đối với từng mô hình canh tác (ngoài trời, nhà kính, vườn,…) của từng hộ nông dân sẽ có thể phát sinh nhu cầu điều khiển một vài hoạt động trong quá trình trồng trọt như:</a:t>
            </a:r>
          </a:p>
          <a:p>
            <a:pPr lvl="1" algn="just">
              <a:lnSpc>
                <a:spcPct val="120000"/>
              </a:lnSpc>
            </a:pPr>
            <a:r>
              <a:rPr lang="vi-VN" sz="1400" dirty="0"/>
              <a:t>Tưới tiêu, ánh sáng, che chắn,</a:t>
            </a:r>
          </a:p>
          <a:p>
            <a:pPr lvl="1" algn="just">
              <a:lnSpc>
                <a:spcPct val="120000"/>
              </a:lnSpc>
            </a:pPr>
            <a:r>
              <a:rPr lang="vi-VN" sz="1400" dirty="0"/>
              <a:t>Thông gió (điều khiển nhiệt độ, độ ẩm)</a:t>
            </a:r>
          </a:p>
          <a:p>
            <a:pPr lvl="1" algn="just">
              <a:lnSpc>
                <a:spcPct val="120000"/>
              </a:lnSpc>
            </a:pPr>
            <a:r>
              <a:rPr lang="vi-VN" sz="1400" dirty="0"/>
              <a:t>…</a:t>
            </a:r>
          </a:p>
          <a:p>
            <a:pPr marL="0" indent="0" algn="just">
              <a:buFont typeface="Arial" panose="020B0604020202020204" pitchFamily="34" charset="0"/>
              <a:buNone/>
            </a:pPr>
            <a:endParaRPr lang="vi-VN" sz="1400" dirty="0"/>
          </a:p>
        </p:txBody>
      </p:sp>
    </p:spTree>
    <p:extLst>
      <p:ext uri="{BB962C8B-B14F-4D97-AF65-F5344CB8AC3E}">
        <p14:creationId xmlns:p14="http://schemas.microsoft.com/office/powerpoint/2010/main" val="37954515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F8D4E81-0470-4F54-BDB2-B07BCD4FBB52}"/>
              </a:ext>
            </a:extLst>
          </p:cNvPr>
          <p:cNvSpPr>
            <a:spLocks noGrp="1"/>
          </p:cNvSpPr>
          <p:nvPr>
            <p:ph type="title"/>
          </p:nvPr>
        </p:nvSpPr>
        <p:spPr/>
        <p:txBody>
          <a:bodyPr>
            <a:normAutofit fontScale="90000"/>
          </a:bodyPr>
          <a:lstStyle/>
          <a:p>
            <a:r>
              <a:rPr lang="vi-VN" dirty="0"/>
              <a:t>1. Phân tích bài toán và hướng giải quyết</a:t>
            </a:r>
            <a:endParaRPr lang="en-US" dirty="0"/>
          </a:p>
        </p:txBody>
      </p:sp>
      <p:sp>
        <p:nvSpPr>
          <p:cNvPr id="7" name="Hộp Văn bản 6">
            <a:extLst>
              <a:ext uri="{FF2B5EF4-FFF2-40B4-BE49-F238E27FC236}">
                <a16:creationId xmlns:a16="http://schemas.microsoft.com/office/drawing/2014/main" id="{AF2DF256-596A-48AF-11A6-4F072571AD9E}"/>
              </a:ext>
            </a:extLst>
          </p:cNvPr>
          <p:cNvSpPr txBox="1"/>
          <p:nvPr/>
        </p:nvSpPr>
        <p:spPr>
          <a:xfrm>
            <a:off x="11614580" y="6486302"/>
            <a:ext cx="28392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1</a:t>
            </a:r>
          </a:p>
        </p:txBody>
      </p:sp>
      <p:sp>
        <p:nvSpPr>
          <p:cNvPr id="6" name="Content Placeholder 1">
            <a:extLst>
              <a:ext uri="{FF2B5EF4-FFF2-40B4-BE49-F238E27FC236}">
                <a16:creationId xmlns:a16="http://schemas.microsoft.com/office/drawing/2014/main" id="{2585B125-BC7B-FFB7-D6BC-EA3B8414DCC7}"/>
              </a:ext>
            </a:extLst>
          </p:cNvPr>
          <p:cNvSpPr txBox="1">
            <a:spLocks/>
          </p:cNvSpPr>
          <p:nvPr/>
        </p:nvSpPr>
        <p:spPr>
          <a:xfrm>
            <a:off x="313435" y="1161018"/>
            <a:ext cx="11585067" cy="500586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Font typeface="Arial" panose="020B0604020202020204" pitchFamily="34" charset="0"/>
              <a:buNone/>
            </a:pPr>
            <a:r>
              <a:rPr lang="vi-VN" sz="2400" dirty="0"/>
              <a:t>1.2. Giải pháp</a:t>
            </a:r>
          </a:p>
          <a:p>
            <a:pPr algn="just">
              <a:buFont typeface="Wingdings" panose="05000000000000000000" pitchFamily="2" charset="2"/>
              <a:buChar char="v"/>
            </a:pPr>
            <a:r>
              <a:rPr lang="vi-VN" sz="2000" dirty="0"/>
              <a:t>Hướng giải quyết bài toán là một hệ thống giám sát và hỗ trợ nhỏ gọn, với chi phí phù hợp, tiết kiệm năng lượng, có khả năng đo đạc, tổng hợp, lưu trữ, truyền tải và hiển thị các thông số đối tượng cần giám sát đồng thời cảnh báo tới người dùng khi có các chỉ số vượt các ngưỡng đã đặt ra (bởi người dùng).</a:t>
            </a:r>
          </a:p>
          <a:p>
            <a:pPr algn="just">
              <a:buFont typeface="Wingdings" panose="05000000000000000000" pitchFamily="2" charset="2"/>
              <a:buChar char="v"/>
            </a:pPr>
            <a:r>
              <a:rPr lang="vi-VN" sz="2000" dirty="0"/>
              <a:t>Hệ thống phải là hệ thống không dây nhằm dễ triển khai, lắp đặt và tránh làm ảnh hưởng đến quá trình sử dụng đất của người nông dân. Việc này cũng làm giảm đáng kể chi phí sản xuất của mô hình do lược bớt phần dây nối.</a:t>
            </a:r>
          </a:p>
          <a:p>
            <a:pPr algn="just">
              <a:buFont typeface="Wingdings" panose="05000000000000000000" pitchFamily="2" charset="2"/>
              <a:buChar char="v"/>
            </a:pPr>
            <a:r>
              <a:rPr lang="vi-VN" sz="2000" dirty="0"/>
              <a:t>Hệ thống sẽ bao gồm các Node cảm biến tự chủ năng lượng có nhiệm vụ đo đạc các thông số và gửi về </a:t>
            </a:r>
            <a:r>
              <a:rPr lang="vi-VN" sz="2000" dirty="0" err="1"/>
              <a:t>Gateway</a:t>
            </a:r>
            <a:r>
              <a:rPr lang="vi-VN" sz="2000" dirty="0"/>
              <a:t> để tổng hợp, lưu trữ và xử lý để có thể hiển thị trên thiết bị và gửi lên Server quản lý.</a:t>
            </a:r>
          </a:p>
          <a:p>
            <a:pPr algn="just">
              <a:buFont typeface="Wingdings" panose="05000000000000000000" pitchFamily="2" charset="2"/>
              <a:buChar char="v"/>
            </a:pPr>
            <a:endParaRPr lang="vi-VN" sz="2000" dirty="0"/>
          </a:p>
          <a:p>
            <a:pPr algn="just">
              <a:buFont typeface="Wingdings" panose="05000000000000000000" pitchFamily="2" charset="2"/>
              <a:buChar char="v"/>
            </a:pPr>
            <a:r>
              <a:rPr lang="vi-VN" sz="2000" dirty="0"/>
              <a:t>Các cơ cấu hỗ trợ có thể được người dùng tự thêm vào qua các cổng relay.</a:t>
            </a:r>
          </a:p>
          <a:p>
            <a:pPr marL="0" indent="0" algn="just">
              <a:buFont typeface="Arial" panose="020B0604020202020204" pitchFamily="34" charset="0"/>
              <a:buNone/>
            </a:pPr>
            <a:endParaRPr lang="vi-VN" sz="2400" dirty="0"/>
          </a:p>
        </p:txBody>
      </p:sp>
    </p:spTree>
    <p:extLst>
      <p:ext uri="{BB962C8B-B14F-4D97-AF65-F5344CB8AC3E}">
        <p14:creationId xmlns:p14="http://schemas.microsoft.com/office/powerpoint/2010/main" val="37662594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F8D4E81-0470-4F54-BDB2-B07BCD4FBB52}"/>
              </a:ext>
            </a:extLst>
          </p:cNvPr>
          <p:cNvSpPr>
            <a:spLocks noGrp="1"/>
          </p:cNvSpPr>
          <p:nvPr>
            <p:ph type="title"/>
          </p:nvPr>
        </p:nvSpPr>
        <p:spPr/>
        <p:txBody>
          <a:bodyPr>
            <a:normAutofit fontScale="90000"/>
          </a:bodyPr>
          <a:lstStyle/>
          <a:p>
            <a:r>
              <a:rPr lang="vi-VN" dirty="0"/>
              <a:t>1. Phân tích bài toán và hướng giải quyết</a:t>
            </a:r>
            <a:endParaRPr lang="en-US" dirty="0"/>
          </a:p>
        </p:txBody>
      </p:sp>
      <p:sp>
        <p:nvSpPr>
          <p:cNvPr id="7" name="Hộp Văn bản 6">
            <a:extLst>
              <a:ext uri="{FF2B5EF4-FFF2-40B4-BE49-F238E27FC236}">
                <a16:creationId xmlns:a16="http://schemas.microsoft.com/office/drawing/2014/main" id="{AF2DF256-596A-48AF-11A6-4F072571AD9E}"/>
              </a:ext>
            </a:extLst>
          </p:cNvPr>
          <p:cNvSpPr txBox="1"/>
          <p:nvPr/>
        </p:nvSpPr>
        <p:spPr>
          <a:xfrm>
            <a:off x="11614580" y="6486302"/>
            <a:ext cx="28392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1</a:t>
            </a:r>
          </a:p>
        </p:txBody>
      </p:sp>
      <mc:AlternateContent xmlns:mc="http://schemas.openxmlformats.org/markup-compatibility/2006" xmlns:a14="http://schemas.microsoft.com/office/drawing/2010/main">
        <mc:Choice Requires="a14">
          <p:sp>
            <p:nvSpPr>
              <p:cNvPr id="6" name="Content Placeholder 1">
                <a:extLst>
                  <a:ext uri="{FF2B5EF4-FFF2-40B4-BE49-F238E27FC236}">
                    <a16:creationId xmlns:a16="http://schemas.microsoft.com/office/drawing/2014/main" id="{2585B125-BC7B-FFB7-D6BC-EA3B8414DCC7}"/>
                  </a:ext>
                </a:extLst>
              </p:cNvPr>
              <p:cNvSpPr txBox="1">
                <a:spLocks/>
              </p:cNvSpPr>
              <p:nvPr/>
            </p:nvSpPr>
            <p:spPr>
              <a:xfrm>
                <a:off x="313435" y="1161018"/>
                <a:ext cx="11585067" cy="500586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Font typeface="Arial" panose="020B0604020202020204" pitchFamily="34" charset="0"/>
                  <a:buNone/>
                </a:pPr>
                <a:r>
                  <a:rPr lang="vi-VN" sz="2400" dirty="0"/>
                  <a:t>1.2. Giải pháp</a:t>
                </a:r>
              </a:p>
              <a:p>
                <a:pPr algn="just">
                  <a:buFont typeface="Wingdings" panose="05000000000000000000" pitchFamily="2" charset="2"/>
                  <a:buChar char="v"/>
                </a:pPr>
                <a:r>
                  <a:rPr lang="vi-VN" sz="2000" dirty="0"/>
                  <a:t>Các yêu cầu chi tiết các mục tiêu chỉ số cần đo được liệt kê như sau</a:t>
                </a:r>
              </a:p>
              <a:p>
                <a:pPr lvl="1" algn="just"/>
                <a:r>
                  <a:rPr lang="vi-VN" sz="1600" dirty="0"/>
                  <a:t>Nhiệt độ không khí có dải đo từ -20</a:t>
                </a:r>
                <a14:m>
                  <m:oMath xmlns:m="http://schemas.openxmlformats.org/officeDocument/2006/math">
                    <m:r>
                      <a:rPr lang="vi-VN" sz="1600" b="0" i="1" smtClean="0">
                        <a:latin typeface="Cambria Math" panose="02040503050406030204" pitchFamily="18" charset="0"/>
                        <a:ea typeface="Cambria Math" panose="02040503050406030204" pitchFamily="18" charset="0"/>
                      </a:rPr>
                      <m:t>℃</m:t>
                    </m:r>
                  </m:oMath>
                </a14:m>
                <a:r>
                  <a:rPr lang="vi-VN" sz="1600" dirty="0"/>
                  <a:t> đến 80</a:t>
                </a:r>
                <a14:m>
                  <m:oMath xmlns:m="http://schemas.openxmlformats.org/officeDocument/2006/math">
                    <m:r>
                      <a:rPr lang="vi-VN" sz="1600" i="1">
                        <a:latin typeface="Cambria Math" panose="02040503050406030204" pitchFamily="18" charset="0"/>
                        <a:ea typeface="Cambria Math" panose="02040503050406030204" pitchFamily="18" charset="0"/>
                      </a:rPr>
                      <m:t>℃</m:t>
                    </m:r>
                  </m:oMath>
                </a14:m>
                <a:r>
                  <a:rPr lang="vi-VN" sz="1600" dirty="0"/>
                  <a:t>, độ phân giải 0.1</a:t>
                </a:r>
                <a14:m>
                  <m:oMath xmlns:m="http://schemas.openxmlformats.org/officeDocument/2006/math">
                    <m:r>
                      <a:rPr lang="vi-VN" sz="1600" i="1">
                        <a:latin typeface="Cambria Math" panose="02040503050406030204" pitchFamily="18" charset="0"/>
                        <a:ea typeface="Cambria Math" panose="02040503050406030204" pitchFamily="18" charset="0"/>
                      </a:rPr>
                      <m:t>℃</m:t>
                    </m:r>
                    <m:r>
                      <a:rPr lang="vi-VN" sz="1600" b="0" i="1" smtClean="0">
                        <a:latin typeface="Cambria Math" panose="02040503050406030204" pitchFamily="18" charset="0"/>
                        <a:ea typeface="Cambria Math" panose="02040503050406030204" pitchFamily="18" charset="0"/>
                      </a:rPr>
                      <m:t>, </m:t>
                    </m:r>
                  </m:oMath>
                </a14:m>
                <a:r>
                  <a:rPr lang="vi-VN" sz="1600" dirty="0"/>
                  <a:t>độ chính xác </a:t>
                </a:r>
                <a14:m>
                  <m:oMath xmlns:m="http://schemas.openxmlformats.org/officeDocument/2006/math">
                    <m:r>
                      <a:rPr lang="vi-VN" sz="1600" i="1">
                        <a:latin typeface="Cambria Math" panose="02040503050406030204" pitchFamily="18" charset="0"/>
                        <a:ea typeface="Cambria Math" panose="02040503050406030204" pitchFamily="18" charset="0"/>
                      </a:rPr>
                      <m:t>±</m:t>
                    </m:r>
                    <m:r>
                      <a:rPr lang="vi-VN" sz="1600" b="0" i="0" smtClean="0">
                        <a:latin typeface="Cambria Math" panose="02040503050406030204" pitchFamily="18" charset="0"/>
                        <a:ea typeface="Cambria Math" panose="02040503050406030204" pitchFamily="18" charset="0"/>
                      </a:rPr>
                      <m:t>2</m:t>
                    </m:r>
                    <m:r>
                      <a:rPr lang="vi-VN" sz="1600" i="1">
                        <a:latin typeface="Cambria Math" panose="02040503050406030204" pitchFamily="18" charset="0"/>
                        <a:ea typeface="Cambria Math" panose="02040503050406030204" pitchFamily="18" charset="0"/>
                      </a:rPr>
                      <m:t>℃</m:t>
                    </m:r>
                  </m:oMath>
                </a14:m>
                <a:r>
                  <a:rPr lang="vi-VN" sz="1600" dirty="0"/>
                  <a:t>.</a:t>
                </a:r>
              </a:p>
              <a:p>
                <a:pPr lvl="1" algn="just"/>
                <a:r>
                  <a:rPr lang="vi-VN" sz="1600" dirty="0"/>
                  <a:t>Độ ẩm không khí có dải đo từ 5%RH đến 95%RH, độ phân giải 1%RH, độ chính xác </a:t>
                </a:r>
                <a14:m>
                  <m:oMath xmlns:m="http://schemas.openxmlformats.org/officeDocument/2006/math">
                    <m:r>
                      <a:rPr lang="vi-VN" sz="1600" i="1" smtClean="0">
                        <a:latin typeface="Cambria Math" panose="02040503050406030204" pitchFamily="18" charset="0"/>
                        <a:ea typeface="Cambria Math" panose="02040503050406030204" pitchFamily="18" charset="0"/>
                      </a:rPr>
                      <m:t>±</m:t>
                    </m:r>
                    <m:r>
                      <a:rPr lang="vi-VN" sz="1600" b="0" i="0" smtClean="0">
                        <a:latin typeface="Cambria Math" panose="02040503050406030204" pitchFamily="18" charset="0"/>
                        <a:ea typeface="Cambria Math" panose="02040503050406030204" pitchFamily="18" charset="0"/>
                      </a:rPr>
                      <m:t>2%</m:t>
                    </m:r>
                    <m:r>
                      <m:rPr>
                        <m:sty m:val="p"/>
                      </m:rPr>
                      <a:rPr lang="vi-VN" sz="1600" b="0" i="0" smtClean="0">
                        <a:latin typeface="Cambria Math" panose="02040503050406030204" pitchFamily="18" charset="0"/>
                        <a:ea typeface="Cambria Math" panose="02040503050406030204" pitchFamily="18" charset="0"/>
                      </a:rPr>
                      <m:t>RH</m:t>
                    </m:r>
                  </m:oMath>
                </a14:m>
                <a:r>
                  <a:rPr lang="vi-VN" sz="1600" dirty="0"/>
                  <a:t>.</a:t>
                </a:r>
              </a:p>
              <a:p>
                <a:pPr lvl="1" algn="just"/>
                <a:r>
                  <a:rPr lang="vi-VN" sz="1600" dirty="0"/>
                  <a:t>Nhiệt độ đất có dải đo từ -40 đến 80 độ C, độ phân giải 1</a:t>
                </a:r>
                <a14:m>
                  <m:oMath xmlns:m="http://schemas.openxmlformats.org/officeDocument/2006/math">
                    <m:r>
                      <a:rPr lang="vi-VN" sz="1600" i="1">
                        <a:latin typeface="Cambria Math" panose="02040503050406030204" pitchFamily="18" charset="0"/>
                        <a:ea typeface="Cambria Math" panose="02040503050406030204" pitchFamily="18" charset="0"/>
                      </a:rPr>
                      <m:t>℃</m:t>
                    </m:r>
                  </m:oMath>
                </a14:m>
                <a:r>
                  <a:rPr lang="vi-VN" sz="1600" dirty="0"/>
                  <a:t>, độ chính xác </a:t>
                </a:r>
                <a14:m>
                  <m:oMath xmlns:m="http://schemas.openxmlformats.org/officeDocument/2006/math">
                    <m:r>
                      <a:rPr lang="vi-VN" sz="1600" i="1" smtClean="0">
                        <a:latin typeface="Cambria Math" panose="02040503050406030204" pitchFamily="18" charset="0"/>
                        <a:ea typeface="Cambria Math" panose="02040503050406030204" pitchFamily="18" charset="0"/>
                      </a:rPr>
                      <m:t>±</m:t>
                    </m:r>
                    <m:r>
                      <a:rPr lang="vi-VN" sz="1600" b="0" i="0" smtClean="0">
                        <a:latin typeface="Cambria Math" panose="02040503050406030204" pitchFamily="18" charset="0"/>
                        <a:ea typeface="Cambria Math" panose="02040503050406030204" pitchFamily="18" charset="0"/>
                      </a:rPr>
                      <m:t>5</m:t>
                    </m:r>
                    <m:r>
                      <a:rPr lang="vi-VN" sz="1600" b="0" i="1" smtClean="0">
                        <a:latin typeface="Cambria Math" panose="02040503050406030204" pitchFamily="18" charset="0"/>
                        <a:ea typeface="Cambria Math" panose="02040503050406030204" pitchFamily="18" charset="0"/>
                      </a:rPr>
                      <m:t>℃</m:t>
                    </m:r>
                  </m:oMath>
                </a14:m>
                <a:r>
                  <a:rPr lang="vi-VN" sz="1600" dirty="0"/>
                  <a:t>.</a:t>
                </a:r>
              </a:p>
              <a:p>
                <a:pPr lvl="1" algn="just"/>
                <a:r>
                  <a:rPr lang="vi-VN" sz="1600" dirty="0"/>
                  <a:t>Độ ẩm đất có dải đo từ 5%RH đến 95%RH, độ phân giải 1%RH, độ chính xác </a:t>
                </a:r>
                <a14:m>
                  <m:oMath xmlns:m="http://schemas.openxmlformats.org/officeDocument/2006/math">
                    <m:r>
                      <a:rPr lang="vi-VN" sz="1600" i="1" smtClean="0">
                        <a:latin typeface="Cambria Math" panose="02040503050406030204" pitchFamily="18" charset="0"/>
                        <a:ea typeface="Cambria Math" panose="02040503050406030204" pitchFamily="18" charset="0"/>
                      </a:rPr>
                      <m:t>±</m:t>
                    </m:r>
                    <m:r>
                      <a:rPr lang="vi-VN" sz="1600" b="0" i="0" smtClean="0">
                        <a:latin typeface="Cambria Math" panose="02040503050406030204" pitchFamily="18" charset="0"/>
                        <a:ea typeface="Cambria Math" panose="02040503050406030204" pitchFamily="18" charset="0"/>
                      </a:rPr>
                      <m:t>3%</m:t>
                    </m:r>
                    <m:r>
                      <m:rPr>
                        <m:sty m:val="p"/>
                      </m:rPr>
                      <a:rPr lang="vi-VN" sz="1600" b="0" i="0" smtClean="0">
                        <a:latin typeface="Cambria Math" panose="02040503050406030204" pitchFamily="18" charset="0"/>
                        <a:ea typeface="Cambria Math" panose="02040503050406030204" pitchFamily="18" charset="0"/>
                      </a:rPr>
                      <m:t>RH</m:t>
                    </m:r>
                    <m:r>
                      <a:rPr lang="vi-VN" sz="1600" b="0" i="0" smtClean="0">
                        <a:latin typeface="Cambria Math" panose="02040503050406030204" pitchFamily="18" charset="0"/>
                        <a:ea typeface="Cambria Math" panose="02040503050406030204" pitchFamily="18" charset="0"/>
                      </a:rPr>
                      <m:t>.</m:t>
                    </m:r>
                  </m:oMath>
                </a14:m>
                <a:endParaRPr lang="vi-VN" sz="1600" dirty="0"/>
              </a:p>
              <a:p>
                <a:pPr lvl="1" algn="just"/>
                <a:r>
                  <a:rPr lang="vi-VN" sz="1600" dirty="0"/>
                  <a:t>Độ dẫn điện của đất có dải từ 0 đến 20000us/</a:t>
                </a:r>
                <a:r>
                  <a:rPr lang="vi-VN" sz="1600" dirty="0" err="1"/>
                  <a:t>cm</a:t>
                </a:r>
                <a:r>
                  <a:rPr lang="vi-VN" sz="1600" dirty="0"/>
                  <a:t>, có độ phân giải 10us/</a:t>
                </a:r>
                <a:r>
                  <a:rPr lang="vi-VN" sz="1600" dirty="0" err="1"/>
                  <a:t>cm</a:t>
                </a:r>
                <a:r>
                  <a:rPr lang="vi-VN" sz="1600" dirty="0"/>
                  <a:t>, độ chính xác </a:t>
                </a:r>
                <a14:m>
                  <m:oMath xmlns:m="http://schemas.openxmlformats.org/officeDocument/2006/math">
                    <m:r>
                      <a:rPr lang="vi-VN" sz="1600" i="1" smtClean="0">
                        <a:latin typeface="Cambria Math" panose="02040503050406030204" pitchFamily="18" charset="0"/>
                        <a:ea typeface="Cambria Math" panose="02040503050406030204" pitchFamily="18" charset="0"/>
                      </a:rPr>
                      <m:t>±</m:t>
                    </m:r>
                    <m:r>
                      <a:rPr lang="vi-VN" sz="1600" b="0" i="0" smtClean="0">
                        <a:latin typeface="Cambria Math" panose="02040503050406030204" pitchFamily="18" charset="0"/>
                        <a:ea typeface="Cambria Math" panose="02040503050406030204" pitchFamily="18" charset="0"/>
                      </a:rPr>
                      <m:t>5%.</m:t>
                    </m:r>
                  </m:oMath>
                </a14:m>
                <a:endParaRPr lang="vi-VN" sz="1600" dirty="0"/>
              </a:p>
              <a:p>
                <a:pPr lvl="1" algn="just"/>
                <a:r>
                  <a:rPr lang="vi-VN" sz="1600" dirty="0"/>
                  <a:t>Độ pH của đất có dải đo từ 3-9 pH, độ phân giải 0.1 pH, độ chính xác </a:t>
                </a:r>
                <a14:m>
                  <m:oMath xmlns:m="http://schemas.openxmlformats.org/officeDocument/2006/math">
                    <m:r>
                      <a:rPr lang="vi-VN" sz="1600" i="1" smtClean="0">
                        <a:latin typeface="Cambria Math" panose="02040503050406030204" pitchFamily="18" charset="0"/>
                        <a:ea typeface="Cambria Math" panose="02040503050406030204" pitchFamily="18" charset="0"/>
                      </a:rPr>
                      <m:t>±</m:t>
                    </m:r>
                    <m:r>
                      <a:rPr lang="vi-VN" sz="1600" b="0" i="0" smtClean="0">
                        <a:latin typeface="Cambria Math" panose="02040503050406030204" pitchFamily="18" charset="0"/>
                        <a:ea typeface="Cambria Math" panose="02040503050406030204" pitchFamily="18" charset="0"/>
                      </a:rPr>
                      <m:t>0.3</m:t>
                    </m:r>
                    <m:r>
                      <m:rPr>
                        <m:sty m:val="p"/>
                      </m:rPr>
                      <a:rPr lang="vi-VN" sz="1600" b="0" i="0" smtClean="0">
                        <a:latin typeface="Cambria Math" panose="02040503050406030204" pitchFamily="18" charset="0"/>
                        <a:ea typeface="Cambria Math" panose="02040503050406030204" pitchFamily="18" charset="0"/>
                      </a:rPr>
                      <m:t>pH</m:t>
                    </m:r>
                    <m:r>
                      <a:rPr lang="vi-VN" sz="1600" b="0" i="0" smtClean="0">
                        <a:latin typeface="Cambria Math" panose="02040503050406030204" pitchFamily="18" charset="0"/>
                        <a:ea typeface="Cambria Math" panose="02040503050406030204" pitchFamily="18" charset="0"/>
                      </a:rPr>
                      <m:t>.</m:t>
                    </m:r>
                  </m:oMath>
                </a14:m>
                <a:endParaRPr lang="vi-VN" sz="1600" dirty="0"/>
              </a:p>
              <a:p>
                <a:pPr lvl="1" algn="just"/>
                <a:r>
                  <a:rPr lang="vi-VN" sz="1600" dirty="0"/>
                  <a:t>Hàm lượng vi khoáng NPK có dải đo từ 1-1999mg/</a:t>
                </a:r>
                <a:r>
                  <a:rPr lang="vi-VN" sz="1600" dirty="0" err="1"/>
                  <a:t>kg</a:t>
                </a:r>
                <a:r>
                  <a:rPr lang="vi-VN" sz="1600" dirty="0"/>
                  <a:t> (hoặc </a:t>
                </a:r>
                <a:r>
                  <a:rPr lang="vi-VN" sz="1600" dirty="0" err="1"/>
                  <a:t>mg</a:t>
                </a:r>
                <a:r>
                  <a:rPr lang="vi-VN" sz="1600" dirty="0"/>
                  <a:t>/L), độ phân giải 1mg/</a:t>
                </a:r>
                <a:r>
                  <a:rPr lang="vi-VN" sz="1600" dirty="0" err="1"/>
                  <a:t>kg</a:t>
                </a:r>
                <a:r>
                  <a:rPr lang="vi-VN" sz="1600" dirty="0"/>
                  <a:t> (hoặc </a:t>
                </a:r>
                <a:r>
                  <a:rPr lang="vi-VN" sz="1600" dirty="0" err="1"/>
                  <a:t>mg</a:t>
                </a:r>
                <a:r>
                  <a:rPr lang="vi-VN" sz="1600" dirty="0"/>
                  <a:t>/L).</a:t>
                </a:r>
              </a:p>
              <a:p>
                <a:pPr lvl="1" algn="just"/>
                <a:endParaRPr lang="vi-VN" sz="1600" dirty="0"/>
              </a:p>
              <a:p>
                <a:pPr algn="just">
                  <a:buFont typeface="Wingdings" panose="05000000000000000000" pitchFamily="2" charset="2"/>
                  <a:buChar char="v"/>
                </a:pPr>
                <a:r>
                  <a:rPr lang="vi-VN" sz="2000" dirty="0"/>
                  <a:t>Thiết bị Node phải sử dụng nguồn năng lượng mặt trời và pin. Phải được thiết kế </a:t>
                </a:r>
              </a:p>
            </p:txBody>
          </p:sp>
        </mc:Choice>
        <mc:Fallback xmlns="">
          <p:sp>
            <p:nvSpPr>
              <p:cNvPr id="6" name="Content Placeholder 1">
                <a:extLst>
                  <a:ext uri="{FF2B5EF4-FFF2-40B4-BE49-F238E27FC236}">
                    <a16:creationId xmlns:a16="http://schemas.microsoft.com/office/drawing/2014/main" id="{2585B125-BC7B-FFB7-D6BC-EA3B8414DCC7}"/>
                  </a:ext>
                </a:extLst>
              </p:cNvPr>
              <p:cNvSpPr txBox="1">
                <a:spLocks noRot="1" noChangeAspect="1" noMove="1" noResize="1" noEditPoints="1" noAdjustHandles="1" noChangeArrowheads="1" noChangeShapeType="1" noTextEdit="1"/>
              </p:cNvSpPr>
              <p:nvPr/>
            </p:nvSpPr>
            <p:spPr>
              <a:xfrm>
                <a:off x="313435" y="1161018"/>
                <a:ext cx="11585067" cy="5005866"/>
              </a:xfrm>
              <a:prstGeom prst="rect">
                <a:avLst/>
              </a:prstGeom>
              <a:blipFill>
                <a:blip r:embed="rId2"/>
                <a:stretch>
                  <a:fillRect l="-789" t="-1703"/>
                </a:stretch>
              </a:blipFill>
            </p:spPr>
            <p:txBody>
              <a:bodyPr/>
              <a:lstStyle/>
              <a:p>
                <a:r>
                  <a:rPr lang="vi-VN">
                    <a:noFill/>
                  </a:rPr>
                  <a:t> </a:t>
                </a:r>
              </a:p>
            </p:txBody>
          </p:sp>
        </mc:Fallback>
      </mc:AlternateContent>
    </p:spTree>
    <p:extLst>
      <p:ext uri="{BB962C8B-B14F-4D97-AF65-F5344CB8AC3E}">
        <p14:creationId xmlns:p14="http://schemas.microsoft.com/office/powerpoint/2010/main" val="1739426601"/>
      </p:ext>
    </p:extLst>
  </p:cSld>
  <p:clrMapOvr>
    <a:masterClrMapping/>
  </p:clrMapOvr>
</p:sld>
</file>

<file path=ppt/theme/theme1.xml><?xml version="1.0" encoding="utf-8"?>
<a:theme xmlns:a="http://schemas.openxmlformats.org/drawingml/2006/main" name="1_Chủ đề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1788</TotalTime>
  <Words>2327</Words>
  <Application>Microsoft Office PowerPoint</Application>
  <PresentationFormat>Màn hình rộng</PresentationFormat>
  <Paragraphs>196</Paragraphs>
  <Slides>49</Slides>
  <Notes>0</Notes>
  <HiddenSlides>0</HiddenSlides>
  <MMClips>0</MMClips>
  <ScaleCrop>false</ScaleCrop>
  <HeadingPairs>
    <vt:vector size="6" baseType="variant">
      <vt:variant>
        <vt:lpstr>Phông được Dùng</vt:lpstr>
      </vt:variant>
      <vt:variant>
        <vt:i4>6</vt:i4>
      </vt:variant>
      <vt:variant>
        <vt:lpstr>Chủ đề</vt:lpstr>
      </vt:variant>
      <vt:variant>
        <vt:i4>1</vt:i4>
      </vt:variant>
      <vt:variant>
        <vt:lpstr>Tiêu đề Bản chiếu</vt:lpstr>
      </vt:variant>
      <vt:variant>
        <vt:i4>49</vt:i4>
      </vt:variant>
    </vt:vector>
  </HeadingPairs>
  <TitlesOfParts>
    <vt:vector size="56" baseType="lpstr">
      <vt:lpstr>Arial</vt:lpstr>
      <vt:lpstr>Calibri</vt:lpstr>
      <vt:lpstr>Cambria Math</vt:lpstr>
      <vt:lpstr>Lato</vt:lpstr>
      <vt:lpstr>Times New Roman</vt:lpstr>
      <vt:lpstr>Wingdings</vt:lpstr>
      <vt:lpstr>1_Chủ đề Office</vt:lpstr>
      <vt:lpstr>Bản trình bày PowerPoint</vt:lpstr>
      <vt:lpstr>I. Mục lục</vt:lpstr>
      <vt:lpstr>1. Tìm hiểu chung và đặt vấn đề</vt:lpstr>
      <vt:lpstr>1. Phân tích bài toán và hướng giải quyết</vt:lpstr>
      <vt:lpstr>1. Phân tích bài toán và hướng giải quyết</vt:lpstr>
      <vt:lpstr>1. Phân tích bài toán và hướng giải quyết</vt:lpstr>
      <vt:lpstr>1. Phân tích bài toán và hướng giải quyết</vt:lpstr>
      <vt:lpstr>1. Phân tích bài toán và hướng giải quyết</vt:lpstr>
      <vt:lpstr>1. Phân tích bài toán và hướng giải quyết</vt:lpstr>
      <vt:lpstr>2. Cơ sở lý thuyết và nguyên lý đo</vt:lpstr>
      <vt:lpstr>2. Cơ sở lý thuyết và nguyên lý đo</vt:lpstr>
      <vt:lpstr>2. Cơ sở lý thuyết và nguyên lý đo</vt:lpstr>
      <vt:lpstr>2. Cơ sở lý thuyết và nguyên lý đo</vt:lpstr>
      <vt:lpstr>3. Thiết kế thiết bị</vt:lpstr>
      <vt:lpstr>3. Thiết kế thiết bị</vt:lpstr>
      <vt:lpstr>3. Thiết kế thiết bị</vt:lpstr>
      <vt:lpstr>3. Thiết kế thiết bị</vt:lpstr>
      <vt:lpstr>3. Thiết kế thiết bị</vt:lpstr>
      <vt:lpstr>3. Thiết kế thiết bị</vt:lpstr>
      <vt:lpstr>3. Thiết kế thiết bị</vt:lpstr>
      <vt:lpstr>3. Thiết kế thiết bị</vt:lpstr>
      <vt:lpstr>3. Thiết kế thiết bị</vt:lpstr>
      <vt:lpstr>3. Thiết kế thiết bị</vt:lpstr>
      <vt:lpstr>3. Thiết kế thiết bị</vt:lpstr>
      <vt:lpstr>3. Thiết kế thiết bị</vt:lpstr>
      <vt:lpstr>3. Thiết kế thiết bị</vt:lpstr>
      <vt:lpstr>3. Thiết kế thiết bị</vt:lpstr>
      <vt:lpstr>3. Thiết kế thiết bị</vt:lpstr>
      <vt:lpstr>3. Thiết kế thiết bị</vt:lpstr>
      <vt:lpstr>3. Thiết kế thiết bị</vt:lpstr>
      <vt:lpstr>3. Thiết kế thiết bị</vt:lpstr>
      <vt:lpstr>3. Thiết kế thiết bị</vt:lpstr>
      <vt:lpstr>3. Thiết kế thiết bị</vt:lpstr>
      <vt:lpstr>3. Thiết kế thiết bị</vt:lpstr>
      <vt:lpstr>3. Thiết kế thiết bị</vt:lpstr>
      <vt:lpstr>3. Thiết kế thiết bị</vt:lpstr>
      <vt:lpstr>3. Thiết kế thiết bị</vt:lpstr>
      <vt:lpstr>3. Thiết kế thiết bị</vt:lpstr>
      <vt:lpstr>3. Thiết kế thiết bị</vt:lpstr>
      <vt:lpstr>3. Thiết kế thiết bị</vt:lpstr>
      <vt:lpstr>3. Thiết kế thiết bị</vt:lpstr>
      <vt:lpstr>3. Thiết kế thiết bị</vt:lpstr>
      <vt:lpstr>3. Thiết kế thiết bị</vt:lpstr>
      <vt:lpstr>3. Thiết kế thiết bị</vt:lpstr>
      <vt:lpstr>3. Thiết kế thiết bị</vt:lpstr>
      <vt:lpstr>3. Thiết kế thiết bị</vt:lpstr>
      <vt:lpstr>3. Thiết kế thiết bị</vt:lpstr>
      <vt:lpstr>3. Thiết kế thiết bị</vt:lpstr>
      <vt:lpstr>3. Thiết kế thiết bị</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Bản trình bày PowerPoint</dc:title>
  <dc:creator>TRAN QUANG MINH 20181659</dc:creator>
  <cp:lastModifiedBy>Vento Trần</cp:lastModifiedBy>
  <cp:revision>36</cp:revision>
  <dcterms:created xsi:type="dcterms:W3CDTF">2023-05-17T06:37:12Z</dcterms:created>
  <dcterms:modified xsi:type="dcterms:W3CDTF">2023-08-11T11:22:37Z</dcterms:modified>
</cp:coreProperties>
</file>